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91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63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041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8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507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26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6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926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88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28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30338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713AB-D351-4A5B-8CBD-8964B1BE4495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B4CF-BEF5-4C12-9D85-5B48C5EC30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05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72816" y="344488"/>
            <a:ext cx="4776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800" b="1" u="dbl" dirty="0"/>
              <a:t>「三重県認定リサイクル製品」認定申請のご案内</a:t>
            </a:r>
            <a:endParaRPr kumimoji="1" lang="ja-JP" altLang="en-US" sz="2800" u="dbl" dirty="0"/>
          </a:p>
        </p:txBody>
      </p:sp>
      <p:pic>
        <p:nvPicPr>
          <p:cNvPr id="1027" name="Picture 3" descr="\\SS140324\haitai\haitai3\02_リサイクル推進班\118_認定リサイクル製品\平成29年度\40-パンフレット作成\委託業者への提供資料\図版原稿\三重県認定リサイクルマーク（表紙）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2656" y="56456"/>
            <a:ext cx="129614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80516" y="1568624"/>
            <a:ext cx="67328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　三重県では、リサイクル製品の利用を推進し、リサイクル産業の育成を図ることを目的として、一定の基準を満たす県内で製造されたリサイクル製品を「三重県認定リサイクル製品」として認定し</a:t>
            </a:r>
            <a:r>
              <a:rPr lang="ja-JP" altLang="en-US" sz="1400" dirty="0"/>
              <a:t>てい</a:t>
            </a:r>
            <a:r>
              <a:rPr kumimoji="1" lang="ja-JP" altLang="en-US" sz="1400" dirty="0"/>
              <a:t>ます。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140" y="2325416"/>
            <a:ext cx="6616228" cy="6401753"/>
          </a:xfrm>
          <a:prstGeom prst="rect">
            <a:avLst/>
          </a:prstGeom>
          <a:solidFill>
            <a:srgbClr val="008000">
              <a:alpha val="10000"/>
            </a:srgbClr>
          </a:solidFill>
          <a:ln w="19050">
            <a:solidFill>
              <a:srgbClr val="00800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１　認定対象</a:t>
            </a:r>
            <a:endParaRPr kumimoji="1" lang="en-US" altLang="ja-JP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sz="1600" dirty="0"/>
              <a:t>　</a:t>
            </a:r>
            <a:r>
              <a:rPr lang="ja-JP" altLang="en-US" sz="1400" dirty="0"/>
              <a:t>再生資源等を原材料の全部又は一部として生産される製品のうち、以下の要件に適合するもの</a:t>
            </a:r>
            <a:endParaRPr lang="en-US" altLang="ja-JP" sz="1400" dirty="0"/>
          </a:p>
          <a:p>
            <a:r>
              <a:rPr lang="ja-JP" altLang="en-US" sz="1400" dirty="0"/>
              <a:t>　　（１） 県内の工場又は事業場で生産していること</a:t>
            </a:r>
            <a:endParaRPr lang="en-US" altLang="ja-JP" sz="1400" dirty="0"/>
          </a:p>
          <a:p>
            <a:r>
              <a:rPr kumimoji="1" lang="ja-JP" altLang="en-US" sz="1400" dirty="0"/>
              <a:t>　　（２） 再生資源等を基準以上使用すること</a:t>
            </a:r>
            <a:endParaRPr kumimoji="1" lang="en-US" altLang="ja-JP" sz="1400" dirty="0"/>
          </a:p>
          <a:p>
            <a:r>
              <a:rPr lang="ja-JP" altLang="en-US" sz="1400" dirty="0"/>
              <a:t>　　（３）</a:t>
            </a:r>
            <a:r>
              <a:rPr kumimoji="1" lang="ja-JP" altLang="en-US" sz="1400" dirty="0"/>
              <a:t> 再生資源等のうち、県内で発生する再生資源等を</a:t>
            </a:r>
            <a:r>
              <a:rPr lang="en-US" altLang="ja-JP" sz="1400" dirty="0"/>
              <a:t>50%</a:t>
            </a:r>
            <a:r>
              <a:rPr lang="ja-JP" altLang="en-US" sz="1400" dirty="0"/>
              <a:t>以上（重量割合）</a:t>
            </a:r>
            <a:endParaRPr lang="en-US" altLang="ja-JP" sz="1400" dirty="0"/>
          </a:p>
          <a:p>
            <a:r>
              <a:rPr kumimoji="1" lang="ja-JP" altLang="en-US" sz="1400" dirty="0"/>
              <a:t>　　　　　使用すること</a:t>
            </a:r>
            <a:endParaRPr kumimoji="1" lang="en-US" altLang="ja-JP" sz="1400" dirty="0"/>
          </a:p>
          <a:p>
            <a:r>
              <a:rPr lang="ja-JP" altLang="en-US" sz="1400" dirty="0"/>
              <a:t>　　（４） 生産している工場等が環境法令を遵守していること</a:t>
            </a:r>
            <a:endParaRPr kumimoji="1" lang="en-US" altLang="ja-JP" sz="1400" dirty="0"/>
          </a:p>
          <a:p>
            <a:r>
              <a:rPr kumimoji="1" lang="ja-JP" altLang="en-US" sz="1400" dirty="0"/>
              <a:t>　　（５） </a:t>
            </a:r>
            <a:r>
              <a:rPr lang="ja-JP" altLang="en-US" sz="1400" dirty="0"/>
              <a:t>製品が</a:t>
            </a:r>
            <a:r>
              <a:rPr kumimoji="1" lang="ja-JP" altLang="en-US" sz="1400" dirty="0"/>
              <a:t>品質、安全性及びその他必要な基準に適合すること</a:t>
            </a:r>
            <a:endParaRPr kumimoji="1" lang="en-US" altLang="ja-JP" sz="1400" dirty="0"/>
          </a:p>
          <a:p>
            <a:r>
              <a:rPr lang="ja-JP" altLang="en-US" sz="1400" dirty="0"/>
              <a:t>　　（６） 再生資源等に特別管理産業廃棄物等を使用していないこと</a:t>
            </a:r>
            <a:endParaRPr lang="en-US" altLang="ja-JP" sz="14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ja-JP" alt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２　申請方法　</a:t>
            </a:r>
            <a:r>
              <a:rPr lang="en-US" altLang="ja-JP" sz="1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</a:rPr>
              <a:t>申請費用は無料です。</a:t>
            </a:r>
            <a:endParaRPr lang="en-US" altLang="ja-JP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1"/>
                </a:solidFill>
              </a:uFill>
            </a:endParaRPr>
          </a:p>
          <a:p>
            <a:r>
              <a:rPr lang="ja-JP" altLang="en-US" sz="1600" dirty="0"/>
              <a:t>　</a:t>
            </a:r>
            <a:r>
              <a:rPr lang="ja-JP" altLang="en-US" sz="1400" dirty="0"/>
              <a:t>　認定申請書に必要な書類を添えて下記までご提出ください。</a:t>
            </a:r>
            <a:endParaRPr lang="en-US" altLang="ja-JP" sz="1400" dirty="0"/>
          </a:p>
          <a:p>
            <a:r>
              <a:rPr lang="ja-JP" altLang="en-US" sz="1400" dirty="0"/>
              <a:t>　　</a:t>
            </a:r>
            <a:r>
              <a:rPr lang="en-US" altLang="ja-JP" sz="1400" dirty="0"/>
              <a:t>※</a:t>
            </a:r>
            <a:r>
              <a:rPr lang="ja-JP" altLang="en-US" sz="1400" dirty="0"/>
              <a:t>事前にご相談いただけると手続きがスムーズになります。</a:t>
            </a:r>
            <a:endParaRPr lang="en-US" altLang="ja-JP" sz="1400" dirty="0"/>
          </a:p>
          <a:p>
            <a:r>
              <a:rPr lang="ja-JP" altLang="en-US" sz="1400" dirty="0"/>
              <a:t>　　</a:t>
            </a:r>
            <a:r>
              <a:rPr lang="en-US" altLang="ja-JP" sz="1400" dirty="0"/>
              <a:t>※</a:t>
            </a:r>
            <a:r>
              <a:rPr lang="ja-JP" altLang="en-US" sz="1400" dirty="0"/>
              <a:t>申請書類の様式は下記ホームページから入手してください。</a:t>
            </a:r>
            <a:endParaRPr lang="en-US" altLang="ja-JP" sz="1400" dirty="0"/>
          </a:p>
          <a:p>
            <a:r>
              <a:rPr lang="ja-JP" altLang="en-US" sz="1600" dirty="0"/>
              <a:t>　　</a:t>
            </a:r>
            <a:r>
              <a:rPr lang="en-US" altLang="ja-JP" sz="1200" u="sng" dirty="0"/>
              <a:t>http://www.pref.mie.lg.jp/eco/recycle/index_00006.htm</a:t>
            </a:r>
            <a:endParaRPr lang="en-US" altLang="ja-JP" sz="1400" u="sng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ja-JP" alt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３　申請締切日 </a:t>
            </a:r>
            <a:r>
              <a:rPr lang="en-US" altLang="ja-JP" sz="1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</a:rPr>
              <a:t>令和８年度は年３回募集します。</a:t>
            </a:r>
            <a:endParaRPr lang="en-US" altLang="ja-JP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1"/>
                </a:solidFill>
              </a:uFill>
            </a:endParaRPr>
          </a:p>
          <a:p>
            <a:r>
              <a:rPr lang="ja-JP" altLang="en-US" sz="1400" dirty="0"/>
              <a:t>　　＜第１期＞令和８年　４月３日（金）</a:t>
            </a:r>
            <a:endParaRPr lang="en-US" altLang="ja-JP" sz="1400" dirty="0"/>
          </a:p>
          <a:p>
            <a:r>
              <a:rPr lang="ja-JP" altLang="en-US" sz="1400" dirty="0"/>
              <a:t>　　＜第２期＞令和</a:t>
            </a:r>
            <a:r>
              <a:rPr lang="ja-JP" altLang="en-US" sz="1400"/>
              <a:t>８年　８月</a:t>
            </a:r>
            <a:r>
              <a:rPr lang="ja-JP" altLang="en-US" sz="1400" dirty="0"/>
              <a:t>７</a:t>
            </a:r>
            <a:r>
              <a:rPr lang="ja-JP" altLang="en-US" sz="1400"/>
              <a:t>日</a:t>
            </a:r>
            <a:r>
              <a:rPr lang="ja-JP" altLang="en-US" sz="1400" dirty="0"/>
              <a:t>（金）</a:t>
            </a:r>
            <a:endParaRPr lang="en-US" altLang="ja-JP" sz="1400" dirty="0"/>
          </a:p>
          <a:p>
            <a:r>
              <a:rPr lang="ja-JP" altLang="en-US" sz="1400" dirty="0"/>
              <a:t>　　＜第３期＞令和８年１２月４日（金）</a:t>
            </a:r>
            <a:endParaRPr lang="en-US" altLang="ja-JP" sz="1400" dirty="0"/>
          </a:p>
          <a:p>
            <a:endParaRPr lang="en-US" altLang="ja-JP" sz="1000" dirty="0"/>
          </a:p>
          <a:p>
            <a:endParaRPr lang="en-US" altLang="ja-JP" sz="1000" dirty="0"/>
          </a:p>
          <a:p>
            <a:r>
              <a:rPr lang="ja-JP" altLang="en-US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４　認定を受けると（認定期間：５年間）</a:t>
            </a:r>
            <a:endParaRPr lang="en-US" altLang="ja-JP" sz="1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sz="1400" dirty="0"/>
              <a:t>　　・認定マーク等を利用して、認定を受けたことを表示できます。</a:t>
            </a:r>
            <a:endParaRPr lang="en-US" altLang="ja-JP" sz="1400" dirty="0"/>
          </a:p>
          <a:p>
            <a:r>
              <a:rPr lang="ja-JP" altLang="en-US" sz="1400" dirty="0"/>
              <a:t>　　・認定品を、三重県のホームページ及びパンフレット等でＰＲします。</a:t>
            </a:r>
            <a:endParaRPr lang="en-US" altLang="ja-JP" sz="1400" dirty="0"/>
          </a:p>
          <a:p>
            <a:r>
              <a:rPr lang="ja-JP" altLang="en-US" sz="1400" dirty="0"/>
              <a:t>　　・県は、認定リサイクル製品の優先的な使用・購入に努めています。</a:t>
            </a:r>
            <a:endParaRPr lang="en-US" altLang="ja-JP" sz="1400" dirty="0"/>
          </a:p>
          <a:p>
            <a:r>
              <a:rPr lang="ja-JP" altLang="en-US" sz="1400" dirty="0"/>
              <a:t>　　</a:t>
            </a:r>
            <a:endParaRPr kumimoji="1" lang="ja-JP" altLang="en-US" sz="1400" dirty="0"/>
          </a:p>
        </p:txBody>
      </p:sp>
      <p:sp>
        <p:nvSpPr>
          <p:cNvPr id="7" name="角丸四角形 6"/>
          <p:cNvSpPr/>
          <p:nvPr/>
        </p:nvSpPr>
        <p:spPr>
          <a:xfrm>
            <a:off x="199791" y="8847509"/>
            <a:ext cx="6469569" cy="1002035"/>
          </a:xfrm>
          <a:prstGeom prst="roundRect">
            <a:avLst/>
          </a:prstGeom>
          <a:noFill/>
          <a:ln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ja-JP" altLang="en-US" sz="1200" dirty="0">
                <a:solidFill>
                  <a:schemeClr val="tx1"/>
                </a:solidFill>
              </a:rPr>
              <a:t>三重県 環境生活部 </a:t>
            </a:r>
            <a:r>
              <a:rPr lang="ja-JP" altLang="en-US" sz="1200" dirty="0">
                <a:solidFill>
                  <a:schemeClr val="tx1"/>
                </a:solidFill>
              </a:rPr>
              <a:t>環境共生</a:t>
            </a:r>
            <a:r>
              <a:rPr kumimoji="1" lang="ja-JP" altLang="en-US" sz="1200" dirty="0">
                <a:solidFill>
                  <a:schemeClr val="tx1"/>
                </a:solidFill>
              </a:rPr>
              <a:t>局　資源循環推進</a:t>
            </a:r>
            <a:r>
              <a:rPr lang="ja-JP" altLang="en-US" sz="1200" dirty="0">
                <a:solidFill>
                  <a:schemeClr val="tx1"/>
                </a:solidFill>
              </a:rPr>
              <a:t>課　リサイクル推進班</a:t>
            </a:r>
            <a:endParaRPr lang="en-US" altLang="ja-JP" sz="120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住所</a:t>
            </a:r>
            <a:r>
              <a:rPr lang="en-US" altLang="ja-JP" sz="1100" dirty="0">
                <a:solidFill>
                  <a:schemeClr val="tx1"/>
                </a:solidFill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</a:rPr>
              <a:t>　〒５１４－８５７０　三重県津市広明町１３番地</a:t>
            </a:r>
            <a:endParaRPr lang="en-US" altLang="ja-JP" sz="1100" dirty="0">
              <a:solidFill>
                <a:schemeClr val="tx1"/>
              </a:solidFill>
            </a:endParaRPr>
          </a:p>
          <a:p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電話</a:t>
            </a:r>
            <a:r>
              <a:rPr lang="en-US" altLang="ja-JP" sz="1100" dirty="0">
                <a:solidFill>
                  <a:schemeClr val="tx1"/>
                </a:solidFill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</a:rPr>
              <a:t>　０５９－２２４－２３８５　</a:t>
            </a:r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ＦＡＸ</a:t>
            </a:r>
            <a:r>
              <a:rPr lang="en-US" altLang="ja-JP" sz="1100" dirty="0">
                <a:solidFill>
                  <a:schemeClr val="tx1"/>
                </a:solidFill>
              </a:rPr>
              <a:t>】</a:t>
            </a:r>
            <a:r>
              <a:rPr lang="ja-JP" altLang="en-US" sz="1100" dirty="0">
                <a:solidFill>
                  <a:schemeClr val="tx1"/>
                </a:solidFill>
              </a:rPr>
              <a:t>　０５９－２２２－８１３６　</a:t>
            </a:r>
            <a:r>
              <a:rPr lang="en-US" altLang="ja-JP" sz="1100" dirty="0">
                <a:solidFill>
                  <a:schemeClr val="tx1"/>
                </a:solidFill>
              </a:rPr>
              <a:t>【</a:t>
            </a:r>
            <a:r>
              <a:rPr lang="ja-JP" altLang="en-US" sz="1100" dirty="0">
                <a:solidFill>
                  <a:schemeClr val="tx1"/>
                </a:solidFill>
              </a:rPr>
              <a:t>電子メール</a:t>
            </a:r>
            <a:r>
              <a:rPr lang="en-US" altLang="ja-JP" sz="1100" dirty="0">
                <a:solidFill>
                  <a:schemeClr val="tx1"/>
                </a:solidFill>
              </a:rPr>
              <a:t>】shigenj@pref.mie.lg.jp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512118" y="8769424"/>
            <a:ext cx="1656184" cy="252027"/>
          </a:xfrm>
          <a:prstGeom prst="roundRect">
            <a:avLst/>
          </a:prstGeom>
          <a:solidFill>
            <a:schemeClr val="bg1"/>
          </a:solidFill>
          <a:ln cmpd="db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申請先・問合先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4354470" y="5889104"/>
            <a:ext cx="2388406" cy="1606189"/>
            <a:chOff x="4534520" y="6232315"/>
            <a:chExt cx="1944216" cy="1390165"/>
          </a:xfrm>
        </p:grpSpPr>
        <p:sp>
          <p:nvSpPr>
            <p:cNvPr id="5" name="フリーフォーム 4"/>
            <p:cNvSpPr/>
            <p:nvPr/>
          </p:nvSpPr>
          <p:spPr>
            <a:xfrm>
              <a:off x="4620220" y="6315549"/>
              <a:ext cx="1689100" cy="1302275"/>
            </a:xfrm>
            <a:custGeom>
              <a:avLst/>
              <a:gdLst>
                <a:gd name="connsiteX0" fmla="*/ 69850 w 1689100"/>
                <a:gd name="connsiteY0" fmla="*/ 323850 h 1301750"/>
                <a:gd name="connsiteX1" fmla="*/ 6350 w 1689100"/>
                <a:gd name="connsiteY1" fmla="*/ 577850 h 1301750"/>
                <a:gd name="connsiteX2" fmla="*/ 0 w 1689100"/>
                <a:gd name="connsiteY2" fmla="*/ 679450 h 1301750"/>
                <a:gd name="connsiteX3" fmla="*/ 88900 w 1689100"/>
                <a:gd name="connsiteY3" fmla="*/ 793750 h 1301750"/>
                <a:gd name="connsiteX4" fmla="*/ 133350 w 1689100"/>
                <a:gd name="connsiteY4" fmla="*/ 869950 h 1301750"/>
                <a:gd name="connsiteX5" fmla="*/ 95250 w 1689100"/>
                <a:gd name="connsiteY5" fmla="*/ 908050 h 1301750"/>
                <a:gd name="connsiteX6" fmla="*/ 95250 w 1689100"/>
                <a:gd name="connsiteY6" fmla="*/ 933450 h 1301750"/>
                <a:gd name="connsiteX7" fmla="*/ 171450 w 1689100"/>
                <a:gd name="connsiteY7" fmla="*/ 971550 h 1301750"/>
                <a:gd name="connsiteX8" fmla="*/ 152400 w 1689100"/>
                <a:gd name="connsiteY8" fmla="*/ 1225550 h 1301750"/>
                <a:gd name="connsiteX9" fmla="*/ 209550 w 1689100"/>
                <a:gd name="connsiteY9" fmla="*/ 1301750 h 1301750"/>
                <a:gd name="connsiteX10" fmla="*/ 1644650 w 1689100"/>
                <a:gd name="connsiteY10" fmla="*/ 1263650 h 1301750"/>
                <a:gd name="connsiteX11" fmla="*/ 1644650 w 1689100"/>
                <a:gd name="connsiteY11" fmla="*/ 1200150 h 1301750"/>
                <a:gd name="connsiteX12" fmla="*/ 1682750 w 1689100"/>
                <a:gd name="connsiteY12" fmla="*/ 1016000 h 1301750"/>
                <a:gd name="connsiteX13" fmla="*/ 1593850 w 1689100"/>
                <a:gd name="connsiteY13" fmla="*/ 800100 h 1301750"/>
                <a:gd name="connsiteX14" fmla="*/ 1689100 w 1689100"/>
                <a:gd name="connsiteY14" fmla="*/ 704850 h 1301750"/>
                <a:gd name="connsiteX15" fmla="*/ 1689100 w 1689100"/>
                <a:gd name="connsiteY15" fmla="*/ 419100 h 1301750"/>
                <a:gd name="connsiteX16" fmla="*/ 1555750 w 1689100"/>
                <a:gd name="connsiteY16" fmla="*/ 152400 h 1301750"/>
                <a:gd name="connsiteX17" fmla="*/ 1225550 w 1689100"/>
                <a:gd name="connsiteY17" fmla="*/ 0 h 1301750"/>
                <a:gd name="connsiteX18" fmla="*/ 1181100 w 1689100"/>
                <a:gd name="connsiteY18" fmla="*/ 38100 h 1301750"/>
                <a:gd name="connsiteX19" fmla="*/ 1143000 w 1689100"/>
                <a:gd name="connsiteY19" fmla="*/ 44450 h 1301750"/>
                <a:gd name="connsiteX20" fmla="*/ 927100 w 1689100"/>
                <a:gd name="connsiteY20" fmla="*/ 139700 h 1301750"/>
                <a:gd name="connsiteX21" fmla="*/ 831850 w 1689100"/>
                <a:gd name="connsiteY21" fmla="*/ 406400 h 1301750"/>
                <a:gd name="connsiteX22" fmla="*/ 635000 w 1689100"/>
                <a:gd name="connsiteY22" fmla="*/ 254000 h 1301750"/>
                <a:gd name="connsiteX23" fmla="*/ 400050 w 1689100"/>
                <a:gd name="connsiteY23" fmla="*/ 146050 h 1301750"/>
                <a:gd name="connsiteX24" fmla="*/ 120650 w 1689100"/>
                <a:gd name="connsiteY24" fmla="*/ 241300 h 1301750"/>
                <a:gd name="connsiteX25" fmla="*/ 69850 w 1689100"/>
                <a:gd name="connsiteY25" fmla="*/ 323850 h 1301750"/>
                <a:gd name="connsiteX0" fmla="*/ 69850 w 1689100"/>
                <a:gd name="connsiteY0" fmla="*/ 323850 h 1309066"/>
                <a:gd name="connsiteX1" fmla="*/ 6350 w 1689100"/>
                <a:gd name="connsiteY1" fmla="*/ 577850 h 1309066"/>
                <a:gd name="connsiteX2" fmla="*/ 0 w 1689100"/>
                <a:gd name="connsiteY2" fmla="*/ 679450 h 1309066"/>
                <a:gd name="connsiteX3" fmla="*/ 88900 w 1689100"/>
                <a:gd name="connsiteY3" fmla="*/ 793750 h 1309066"/>
                <a:gd name="connsiteX4" fmla="*/ 133350 w 1689100"/>
                <a:gd name="connsiteY4" fmla="*/ 869950 h 1309066"/>
                <a:gd name="connsiteX5" fmla="*/ 95250 w 1689100"/>
                <a:gd name="connsiteY5" fmla="*/ 908050 h 1309066"/>
                <a:gd name="connsiteX6" fmla="*/ 95250 w 1689100"/>
                <a:gd name="connsiteY6" fmla="*/ 933450 h 1309066"/>
                <a:gd name="connsiteX7" fmla="*/ 171450 w 1689100"/>
                <a:gd name="connsiteY7" fmla="*/ 971550 h 1309066"/>
                <a:gd name="connsiteX8" fmla="*/ 104775 w 1689100"/>
                <a:gd name="connsiteY8" fmla="*/ 1106488 h 1309066"/>
                <a:gd name="connsiteX9" fmla="*/ 209550 w 1689100"/>
                <a:gd name="connsiteY9" fmla="*/ 1301750 h 1309066"/>
                <a:gd name="connsiteX10" fmla="*/ 1644650 w 1689100"/>
                <a:gd name="connsiteY10" fmla="*/ 1263650 h 1309066"/>
                <a:gd name="connsiteX11" fmla="*/ 1644650 w 1689100"/>
                <a:gd name="connsiteY11" fmla="*/ 1200150 h 1309066"/>
                <a:gd name="connsiteX12" fmla="*/ 1682750 w 1689100"/>
                <a:gd name="connsiteY12" fmla="*/ 1016000 h 1309066"/>
                <a:gd name="connsiteX13" fmla="*/ 1593850 w 1689100"/>
                <a:gd name="connsiteY13" fmla="*/ 800100 h 1309066"/>
                <a:gd name="connsiteX14" fmla="*/ 1689100 w 1689100"/>
                <a:gd name="connsiteY14" fmla="*/ 704850 h 1309066"/>
                <a:gd name="connsiteX15" fmla="*/ 1689100 w 1689100"/>
                <a:gd name="connsiteY15" fmla="*/ 419100 h 1309066"/>
                <a:gd name="connsiteX16" fmla="*/ 1555750 w 1689100"/>
                <a:gd name="connsiteY16" fmla="*/ 152400 h 1309066"/>
                <a:gd name="connsiteX17" fmla="*/ 1225550 w 1689100"/>
                <a:gd name="connsiteY17" fmla="*/ 0 h 1309066"/>
                <a:gd name="connsiteX18" fmla="*/ 1181100 w 1689100"/>
                <a:gd name="connsiteY18" fmla="*/ 38100 h 1309066"/>
                <a:gd name="connsiteX19" fmla="*/ 1143000 w 1689100"/>
                <a:gd name="connsiteY19" fmla="*/ 44450 h 1309066"/>
                <a:gd name="connsiteX20" fmla="*/ 927100 w 1689100"/>
                <a:gd name="connsiteY20" fmla="*/ 139700 h 1309066"/>
                <a:gd name="connsiteX21" fmla="*/ 831850 w 1689100"/>
                <a:gd name="connsiteY21" fmla="*/ 406400 h 1309066"/>
                <a:gd name="connsiteX22" fmla="*/ 635000 w 1689100"/>
                <a:gd name="connsiteY22" fmla="*/ 254000 h 1309066"/>
                <a:gd name="connsiteX23" fmla="*/ 400050 w 1689100"/>
                <a:gd name="connsiteY23" fmla="*/ 146050 h 1309066"/>
                <a:gd name="connsiteX24" fmla="*/ 120650 w 1689100"/>
                <a:gd name="connsiteY24" fmla="*/ 241300 h 1309066"/>
                <a:gd name="connsiteX25" fmla="*/ 69850 w 1689100"/>
                <a:gd name="connsiteY25" fmla="*/ 323850 h 1309066"/>
                <a:gd name="connsiteX0" fmla="*/ 69850 w 1689100"/>
                <a:gd name="connsiteY0" fmla="*/ 323850 h 1309066"/>
                <a:gd name="connsiteX1" fmla="*/ 6350 w 1689100"/>
                <a:gd name="connsiteY1" fmla="*/ 577850 h 1309066"/>
                <a:gd name="connsiteX2" fmla="*/ 0 w 1689100"/>
                <a:gd name="connsiteY2" fmla="*/ 679450 h 1309066"/>
                <a:gd name="connsiteX3" fmla="*/ 88900 w 1689100"/>
                <a:gd name="connsiteY3" fmla="*/ 793750 h 1309066"/>
                <a:gd name="connsiteX4" fmla="*/ 133350 w 1689100"/>
                <a:gd name="connsiteY4" fmla="*/ 869950 h 1309066"/>
                <a:gd name="connsiteX5" fmla="*/ 95250 w 1689100"/>
                <a:gd name="connsiteY5" fmla="*/ 908050 h 1309066"/>
                <a:gd name="connsiteX6" fmla="*/ 95250 w 1689100"/>
                <a:gd name="connsiteY6" fmla="*/ 933450 h 1309066"/>
                <a:gd name="connsiteX7" fmla="*/ 171450 w 1689100"/>
                <a:gd name="connsiteY7" fmla="*/ 971550 h 1309066"/>
                <a:gd name="connsiteX8" fmla="*/ 104775 w 1689100"/>
                <a:gd name="connsiteY8" fmla="*/ 1106488 h 1309066"/>
                <a:gd name="connsiteX9" fmla="*/ 209550 w 1689100"/>
                <a:gd name="connsiteY9" fmla="*/ 1301750 h 1309066"/>
                <a:gd name="connsiteX10" fmla="*/ 1644650 w 1689100"/>
                <a:gd name="connsiteY10" fmla="*/ 1263650 h 1309066"/>
                <a:gd name="connsiteX11" fmla="*/ 1644650 w 1689100"/>
                <a:gd name="connsiteY11" fmla="*/ 1200150 h 1309066"/>
                <a:gd name="connsiteX12" fmla="*/ 1682750 w 1689100"/>
                <a:gd name="connsiteY12" fmla="*/ 1016000 h 1309066"/>
                <a:gd name="connsiteX13" fmla="*/ 1593850 w 1689100"/>
                <a:gd name="connsiteY13" fmla="*/ 800100 h 1309066"/>
                <a:gd name="connsiteX14" fmla="*/ 1689100 w 1689100"/>
                <a:gd name="connsiteY14" fmla="*/ 704850 h 1309066"/>
                <a:gd name="connsiteX15" fmla="*/ 1689100 w 1689100"/>
                <a:gd name="connsiteY15" fmla="*/ 419100 h 1309066"/>
                <a:gd name="connsiteX16" fmla="*/ 1555750 w 1689100"/>
                <a:gd name="connsiteY16" fmla="*/ 152400 h 1309066"/>
                <a:gd name="connsiteX17" fmla="*/ 1225550 w 1689100"/>
                <a:gd name="connsiteY17" fmla="*/ 0 h 1309066"/>
                <a:gd name="connsiteX18" fmla="*/ 1181100 w 1689100"/>
                <a:gd name="connsiteY18" fmla="*/ 38100 h 1309066"/>
                <a:gd name="connsiteX19" fmla="*/ 1143000 w 1689100"/>
                <a:gd name="connsiteY19" fmla="*/ 44450 h 1309066"/>
                <a:gd name="connsiteX20" fmla="*/ 927100 w 1689100"/>
                <a:gd name="connsiteY20" fmla="*/ 139700 h 1309066"/>
                <a:gd name="connsiteX21" fmla="*/ 831850 w 1689100"/>
                <a:gd name="connsiteY21" fmla="*/ 406400 h 1309066"/>
                <a:gd name="connsiteX22" fmla="*/ 635000 w 1689100"/>
                <a:gd name="connsiteY22" fmla="*/ 254000 h 1309066"/>
                <a:gd name="connsiteX23" fmla="*/ 400050 w 1689100"/>
                <a:gd name="connsiteY23" fmla="*/ 146050 h 1309066"/>
                <a:gd name="connsiteX24" fmla="*/ 120650 w 1689100"/>
                <a:gd name="connsiteY24" fmla="*/ 241300 h 1309066"/>
                <a:gd name="connsiteX25" fmla="*/ 69850 w 1689100"/>
                <a:gd name="connsiteY25" fmla="*/ 323850 h 1309066"/>
                <a:gd name="connsiteX0" fmla="*/ 69850 w 1689100"/>
                <a:gd name="connsiteY0" fmla="*/ 323850 h 1396303"/>
                <a:gd name="connsiteX1" fmla="*/ 6350 w 1689100"/>
                <a:gd name="connsiteY1" fmla="*/ 577850 h 1396303"/>
                <a:gd name="connsiteX2" fmla="*/ 0 w 1689100"/>
                <a:gd name="connsiteY2" fmla="*/ 679450 h 1396303"/>
                <a:gd name="connsiteX3" fmla="*/ 88900 w 1689100"/>
                <a:gd name="connsiteY3" fmla="*/ 793750 h 1396303"/>
                <a:gd name="connsiteX4" fmla="*/ 133350 w 1689100"/>
                <a:gd name="connsiteY4" fmla="*/ 869950 h 1396303"/>
                <a:gd name="connsiteX5" fmla="*/ 95250 w 1689100"/>
                <a:gd name="connsiteY5" fmla="*/ 908050 h 1396303"/>
                <a:gd name="connsiteX6" fmla="*/ 95250 w 1689100"/>
                <a:gd name="connsiteY6" fmla="*/ 933450 h 1396303"/>
                <a:gd name="connsiteX7" fmla="*/ 171450 w 1689100"/>
                <a:gd name="connsiteY7" fmla="*/ 971550 h 1396303"/>
                <a:gd name="connsiteX8" fmla="*/ 104775 w 1689100"/>
                <a:gd name="connsiteY8" fmla="*/ 1106488 h 1396303"/>
                <a:gd name="connsiteX9" fmla="*/ 209550 w 1689100"/>
                <a:gd name="connsiteY9" fmla="*/ 1301750 h 1396303"/>
                <a:gd name="connsiteX10" fmla="*/ 1644650 w 1689100"/>
                <a:gd name="connsiteY10" fmla="*/ 1263650 h 1396303"/>
                <a:gd name="connsiteX11" fmla="*/ 1644650 w 1689100"/>
                <a:gd name="connsiteY11" fmla="*/ 1200150 h 1396303"/>
                <a:gd name="connsiteX12" fmla="*/ 1682750 w 1689100"/>
                <a:gd name="connsiteY12" fmla="*/ 1016000 h 1396303"/>
                <a:gd name="connsiteX13" fmla="*/ 1593850 w 1689100"/>
                <a:gd name="connsiteY13" fmla="*/ 800100 h 1396303"/>
                <a:gd name="connsiteX14" fmla="*/ 1689100 w 1689100"/>
                <a:gd name="connsiteY14" fmla="*/ 704850 h 1396303"/>
                <a:gd name="connsiteX15" fmla="*/ 1689100 w 1689100"/>
                <a:gd name="connsiteY15" fmla="*/ 419100 h 1396303"/>
                <a:gd name="connsiteX16" fmla="*/ 1555750 w 1689100"/>
                <a:gd name="connsiteY16" fmla="*/ 152400 h 1396303"/>
                <a:gd name="connsiteX17" fmla="*/ 1225550 w 1689100"/>
                <a:gd name="connsiteY17" fmla="*/ 0 h 1396303"/>
                <a:gd name="connsiteX18" fmla="*/ 1181100 w 1689100"/>
                <a:gd name="connsiteY18" fmla="*/ 38100 h 1396303"/>
                <a:gd name="connsiteX19" fmla="*/ 1143000 w 1689100"/>
                <a:gd name="connsiteY19" fmla="*/ 44450 h 1396303"/>
                <a:gd name="connsiteX20" fmla="*/ 927100 w 1689100"/>
                <a:gd name="connsiteY20" fmla="*/ 139700 h 1396303"/>
                <a:gd name="connsiteX21" fmla="*/ 831850 w 1689100"/>
                <a:gd name="connsiteY21" fmla="*/ 406400 h 1396303"/>
                <a:gd name="connsiteX22" fmla="*/ 635000 w 1689100"/>
                <a:gd name="connsiteY22" fmla="*/ 254000 h 1396303"/>
                <a:gd name="connsiteX23" fmla="*/ 400050 w 1689100"/>
                <a:gd name="connsiteY23" fmla="*/ 146050 h 1396303"/>
                <a:gd name="connsiteX24" fmla="*/ 120650 w 1689100"/>
                <a:gd name="connsiteY24" fmla="*/ 241300 h 1396303"/>
                <a:gd name="connsiteX25" fmla="*/ 69850 w 1689100"/>
                <a:gd name="connsiteY25" fmla="*/ 323850 h 1396303"/>
                <a:gd name="connsiteX0" fmla="*/ 69850 w 1689100"/>
                <a:gd name="connsiteY0" fmla="*/ 323850 h 1396303"/>
                <a:gd name="connsiteX1" fmla="*/ 6350 w 1689100"/>
                <a:gd name="connsiteY1" fmla="*/ 577850 h 1396303"/>
                <a:gd name="connsiteX2" fmla="*/ 0 w 1689100"/>
                <a:gd name="connsiteY2" fmla="*/ 679450 h 1396303"/>
                <a:gd name="connsiteX3" fmla="*/ 88900 w 1689100"/>
                <a:gd name="connsiteY3" fmla="*/ 793750 h 1396303"/>
                <a:gd name="connsiteX4" fmla="*/ 133350 w 1689100"/>
                <a:gd name="connsiteY4" fmla="*/ 869950 h 1396303"/>
                <a:gd name="connsiteX5" fmla="*/ 95250 w 1689100"/>
                <a:gd name="connsiteY5" fmla="*/ 908050 h 1396303"/>
                <a:gd name="connsiteX6" fmla="*/ 95250 w 1689100"/>
                <a:gd name="connsiteY6" fmla="*/ 933450 h 1396303"/>
                <a:gd name="connsiteX7" fmla="*/ 171450 w 1689100"/>
                <a:gd name="connsiteY7" fmla="*/ 971550 h 1396303"/>
                <a:gd name="connsiteX8" fmla="*/ 104775 w 1689100"/>
                <a:gd name="connsiteY8" fmla="*/ 1106488 h 1396303"/>
                <a:gd name="connsiteX9" fmla="*/ 209550 w 1689100"/>
                <a:gd name="connsiteY9" fmla="*/ 1301750 h 1396303"/>
                <a:gd name="connsiteX10" fmla="*/ 1644650 w 1689100"/>
                <a:gd name="connsiteY10" fmla="*/ 1263650 h 1396303"/>
                <a:gd name="connsiteX11" fmla="*/ 1644650 w 1689100"/>
                <a:gd name="connsiteY11" fmla="*/ 1200150 h 1396303"/>
                <a:gd name="connsiteX12" fmla="*/ 1682750 w 1689100"/>
                <a:gd name="connsiteY12" fmla="*/ 1016000 h 1396303"/>
                <a:gd name="connsiteX13" fmla="*/ 1593850 w 1689100"/>
                <a:gd name="connsiteY13" fmla="*/ 800100 h 1396303"/>
                <a:gd name="connsiteX14" fmla="*/ 1689100 w 1689100"/>
                <a:gd name="connsiteY14" fmla="*/ 704850 h 1396303"/>
                <a:gd name="connsiteX15" fmla="*/ 1689100 w 1689100"/>
                <a:gd name="connsiteY15" fmla="*/ 419100 h 1396303"/>
                <a:gd name="connsiteX16" fmla="*/ 1555750 w 1689100"/>
                <a:gd name="connsiteY16" fmla="*/ 152400 h 1396303"/>
                <a:gd name="connsiteX17" fmla="*/ 1225550 w 1689100"/>
                <a:gd name="connsiteY17" fmla="*/ 0 h 1396303"/>
                <a:gd name="connsiteX18" fmla="*/ 1181100 w 1689100"/>
                <a:gd name="connsiteY18" fmla="*/ 38100 h 1396303"/>
                <a:gd name="connsiteX19" fmla="*/ 1143000 w 1689100"/>
                <a:gd name="connsiteY19" fmla="*/ 44450 h 1396303"/>
                <a:gd name="connsiteX20" fmla="*/ 927100 w 1689100"/>
                <a:gd name="connsiteY20" fmla="*/ 139700 h 1396303"/>
                <a:gd name="connsiteX21" fmla="*/ 831850 w 1689100"/>
                <a:gd name="connsiteY21" fmla="*/ 406400 h 1396303"/>
                <a:gd name="connsiteX22" fmla="*/ 635000 w 1689100"/>
                <a:gd name="connsiteY22" fmla="*/ 254000 h 1396303"/>
                <a:gd name="connsiteX23" fmla="*/ 400050 w 1689100"/>
                <a:gd name="connsiteY23" fmla="*/ 146050 h 1396303"/>
                <a:gd name="connsiteX24" fmla="*/ 120650 w 1689100"/>
                <a:gd name="connsiteY24" fmla="*/ 241300 h 1396303"/>
                <a:gd name="connsiteX25" fmla="*/ 69850 w 1689100"/>
                <a:gd name="connsiteY25" fmla="*/ 323850 h 1396303"/>
                <a:gd name="connsiteX0" fmla="*/ 69850 w 1689100"/>
                <a:gd name="connsiteY0" fmla="*/ 323850 h 1396303"/>
                <a:gd name="connsiteX1" fmla="*/ 6350 w 1689100"/>
                <a:gd name="connsiteY1" fmla="*/ 577850 h 1396303"/>
                <a:gd name="connsiteX2" fmla="*/ 0 w 1689100"/>
                <a:gd name="connsiteY2" fmla="*/ 679450 h 1396303"/>
                <a:gd name="connsiteX3" fmla="*/ 88900 w 1689100"/>
                <a:gd name="connsiteY3" fmla="*/ 793750 h 1396303"/>
                <a:gd name="connsiteX4" fmla="*/ 133350 w 1689100"/>
                <a:gd name="connsiteY4" fmla="*/ 869950 h 1396303"/>
                <a:gd name="connsiteX5" fmla="*/ 95250 w 1689100"/>
                <a:gd name="connsiteY5" fmla="*/ 908050 h 1396303"/>
                <a:gd name="connsiteX6" fmla="*/ 95250 w 1689100"/>
                <a:gd name="connsiteY6" fmla="*/ 933450 h 1396303"/>
                <a:gd name="connsiteX7" fmla="*/ 171450 w 1689100"/>
                <a:gd name="connsiteY7" fmla="*/ 971550 h 1396303"/>
                <a:gd name="connsiteX8" fmla="*/ 104775 w 1689100"/>
                <a:gd name="connsiteY8" fmla="*/ 1106488 h 1396303"/>
                <a:gd name="connsiteX9" fmla="*/ 209550 w 1689100"/>
                <a:gd name="connsiteY9" fmla="*/ 1301750 h 1396303"/>
                <a:gd name="connsiteX10" fmla="*/ 1644650 w 1689100"/>
                <a:gd name="connsiteY10" fmla="*/ 1263650 h 1396303"/>
                <a:gd name="connsiteX11" fmla="*/ 1644650 w 1689100"/>
                <a:gd name="connsiteY11" fmla="*/ 1200150 h 1396303"/>
                <a:gd name="connsiteX12" fmla="*/ 1682750 w 1689100"/>
                <a:gd name="connsiteY12" fmla="*/ 1016000 h 1396303"/>
                <a:gd name="connsiteX13" fmla="*/ 1593850 w 1689100"/>
                <a:gd name="connsiteY13" fmla="*/ 800100 h 1396303"/>
                <a:gd name="connsiteX14" fmla="*/ 1689100 w 1689100"/>
                <a:gd name="connsiteY14" fmla="*/ 704850 h 1396303"/>
                <a:gd name="connsiteX15" fmla="*/ 1689100 w 1689100"/>
                <a:gd name="connsiteY15" fmla="*/ 419100 h 1396303"/>
                <a:gd name="connsiteX16" fmla="*/ 1555750 w 1689100"/>
                <a:gd name="connsiteY16" fmla="*/ 152400 h 1396303"/>
                <a:gd name="connsiteX17" fmla="*/ 1225550 w 1689100"/>
                <a:gd name="connsiteY17" fmla="*/ 0 h 1396303"/>
                <a:gd name="connsiteX18" fmla="*/ 1181100 w 1689100"/>
                <a:gd name="connsiteY18" fmla="*/ 38100 h 1396303"/>
                <a:gd name="connsiteX19" fmla="*/ 1143000 w 1689100"/>
                <a:gd name="connsiteY19" fmla="*/ 44450 h 1396303"/>
                <a:gd name="connsiteX20" fmla="*/ 927100 w 1689100"/>
                <a:gd name="connsiteY20" fmla="*/ 139700 h 1396303"/>
                <a:gd name="connsiteX21" fmla="*/ 831850 w 1689100"/>
                <a:gd name="connsiteY21" fmla="*/ 406400 h 1396303"/>
                <a:gd name="connsiteX22" fmla="*/ 635000 w 1689100"/>
                <a:gd name="connsiteY22" fmla="*/ 254000 h 1396303"/>
                <a:gd name="connsiteX23" fmla="*/ 400050 w 1689100"/>
                <a:gd name="connsiteY23" fmla="*/ 146050 h 1396303"/>
                <a:gd name="connsiteX24" fmla="*/ 120650 w 1689100"/>
                <a:gd name="connsiteY24" fmla="*/ 241300 h 1396303"/>
                <a:gd name="connsiteX25" fmla="*/ 69850 w 1689100"/>
                <a:gd name="connsiteY25" fmla="*/ 323850 h 1396303"/>
                <a:gd name="connsiteX0" fmla="*/ 69850 w 1689100"/>
                <a:gd name="connsiteY0" fmla="*/ 323850 h 1301750"/>
                <a:gd name="connsiteX1" fmla="*/ 6350 w 1689100"/>
                <a:gd name="connsiteY1" fmla="*/ 577850 h 1301750"/>
                <a:gd name="connsiteX2" fmla="*/ 0 w 1689100"/>
                <a:gd name="connsiteY2" fmla="*/ 679450 h 1301750"/>
                <a:gd name="connsiteX3" fmla="*/ 88900 w 1689100"/>
                <a:gd name="connsiteY3" fmla="*/ 793750 h 1301750"/>
                <a:gd name="connsiteX4" fmla="*/ 133350 w 1689100"/>
                <a:gd name="connsiteY4" fmla="*/ 869950 h 1301750"/>
                <a:gd name="connsiteX5" fmla="*/ 95250 w 1689100"/>
                <a:gd name="connsiteY5" fmla="*/ 908050 h 1301750"/>
                <a:gd name="connsiteX6" fmla="*/ 95250 w 1689100"/>
                <a:gd name="connsiteY6" fmla="*/ 933450 h 1301750"/>
                <a:gd name="connsiteX7" fmla="*/ 171450 w 1689100"/>
                <a:gd name="connsiteY7" fmla="*/ 971550 h 1301750"/>
                <a:gd name="connsiteX8" fmla="*/ 104775 w 1689100"/>
                <a:gd name="connsiteY8" fmla="*/ 1106488 h 1301750"/>
                <a:gd name="connsiteX9" fmla="*/ 209550 w 1689100"/>
                <a:gd name="connsiteY9" fmla="*/ 1301750 h 1301750"/>
                <a:gd name="connsiteX10" fmla="*/ 1644650 w 1689100"/>
                <a:gd name="connsiteY10" fmla="*/ 1263650 h 1301750"/>
                <a:gd name="connsiteX11" fmla="*/ 1644650 w 1689100"/>
                <a:gd name="connsiteY11" fmla="*/ 1200150 h 1301750"/>
                <a:gd name="connsiteX12" fmla="*/ 1682750 w 1689100"/>
                <a:gd name="connsiteY12" fmla="*/ 1016000 h 1301750"/>
                <a:gd name="connsiteX13" fmla="*/ 1593850 w 1689100"/>
                <a:gd name="connsiteY13" fmla="*/ 800100 h 1301750"/>
                <a:gd name="connsiteX14" fmla="*/ 1689100 w 1689100"/>
                <a:gd name="connsiteY14" fmla="*/ 704850 h 1301750"/>
                <a:gd name="connsiteX15" fmla="*/ 1689100 w 1689100"/>
                <a:gd name="connsiteY15" fmla="*/ 419100 h 1301750"/>
                <a:gd name="connsiteX16" fmla="*/ 1555750 w 1689100"/>
                <a:gd name="connsiteY16" fmla="*/ 152400 h 1301750"/>
                <a:gd name="connsiteX17" fmla="*/ 1225550 w 1689100"/>
                <a:gd name="connsiteY17" fmla="*/ 0 h 1301750"/>
                <a:gd name="connsiteX18" fmla="*/ 1181100 w 1689100"/>
                <a:gd name="connsiteY18" fmla="*/ 38100 h 1301750"/>
                <a:gd name="connsiteX19" fmla="*/ 1143000 w 1689100"/>
                <a:gd name="connsiteY19" fmla="*/ 44450 h 1301750"/>
                <a:gd name="connsiteX20" fmla="*/ 927100 w 1689100"/>
                <a:gd name="connsiteY20" fmla="*/ 139700 h 1301750"/>
                <a:gd name="connsiteX21" fmla="*/ 831850 w 1689100"/>
                <a:gd name="connsiteY21" fmla="*/ 406400 h 1301750"/>
                <a:gd name="connsiteX22" fmla="*/ 635000 w 1689100"/>
                <a:gd name="connsiteY22" fmla="*/ 254000 h 1301750"/>
                <a:gd name="connsiteX23" fmla="*/ 400050 w 1689100"/>
                <a:gd name="connsiteY23" fmla="*/ 146050 h 1301750"/>
                <a:gd name="connsiteX24" fmla="*/ 120650 w 1689100"/>
                <a:gd name="connsiteY24" fmla="*/ 241300 h 1301750"/>
                <a:gd name="connsiteX25" fmla="*/ 69850 w 1689100"/>
                <a:gd name="connsiteY25" fmla="*/ 323850 h 1301750"/>
                <a:gd name="connsiteX0" fmla="*/ 69850 w 1689100"/>
                <a:gd name="connsiteY0" fmla="*/ 323850 h 1304176"/>
                <a:gd name="connsiteX1" fmla="*/ 6350 w 1689100"/>
                <a:gd name="connsiteY1" fmla="*/ 577850 h 1304176"/>
                <a:gd name="connsiteX2" fmla="*/ 0 w 1689100"/>
                <a:gd name="connsiteY2" fmla="*/ 679450 h 1304176"/>
                <a:gd name="connsiteX3" fmla="*/ 88900 w 1689100"/>
                <a:gd name="connsiteY3" fmla="*/ 793750 h 1304176"/>
                <a:gd name="connsiteX4" fmla="*/ 133350 w 1689100"/>
                <a:gd name="connsiteY4" fmla="*/ 869950 h 1304176"/>
                <a:gd name="connsiteX5" fmla="*/ 95250 w 1689100"/>
                <a:gd name="connsiteY5" fmla="*/ 908050 h 1304176"/>
                <a:gd name="connsiteX6" fmla="*/ 95250 w 1689100"/>
                <a:gd name="connsiteY6" fmla="*/ 933450 h 1304176"/>
                <a:gd name="connsiteX7" fmla="*/ 171450 w 1689100"/>
                <a:gd name="connsiteY7" fmla="*/ 971550 h 1304176"/>
                <a:gd name="connsiteX8" fmla="*/ 104775 w 1689100"/>
                <a:gd name="connsiteY8" fmla="*/ 1106488 h 1304176"/>
                <a:gd name="connsiteX9" fmla="*/ 209550 w 1689100"/>
                <a:gd name="connsiteY9" fmla="*/ 1301750 h 1304176"/>
                <a:gd name="connsiteX10" fmla="*/ 556618 w 1689100"/>
                <a:gd name="connsiteY10" fmla="*/ 1218729 h 1304176"/>
                <a:gd name="connsiteX11" fmla="*/ 1644650 w 1689100"/>
                <a:gd name="connsiteY11" fmla="*/ 1263650 h 1304176"/>
                <a:gd name="connsiteX12" fmla="*/ 1644650 w 1689100"/>
                <a:gd name="connsiteY12" fmla="*/ 1200150 h 1304176"/>
                <a:gd name="connsiteX13" fmla="*/ 1682750 w 1689100"/>
                <a:gd name="connsiteY13" fmla="*/ 1016000 h 1304176"/>
                <a:gd name="connsiteX14" fmla="*/ 1593850 w 1689100"/>
                <a:gd name="connsiteY14" fmla="*/ 800100 h 1304176"/>
                <a:gd name="connsiteX15" fmla="*/ 1689100 w 1689100"/>
                <a:gd name="connsiteY15" fmla="*/ 704850 h 1304176"/>
                <a:gd name="connsiteX16" fmla="*/ 1689100 w 1689100"/>
                <a:gd name="connsiteY16" fmla="*/ 419100 h 1304176"/>
                <a:gd name="connsiteX17" fmla="*/ 1555750 w 1689100"/>
                <a:gd name="connsiteY17" fmla="*/ 152400 h 1304176"/>
                <a:gd name="connsiteX18" fmla="*/ 1225550 w 1689100"/>
                <a:gd name="connsiteY18" fmla="*/ 0 h 1304176"/>
                <a:gd name="connsiteX19" fmla="*/ 1181100 w 1689100"/>
                <a:gd name="connsiteY19" fmla="*/ 38100 h 1304176"/>
                <a:gd name="connsiteX20" fmla="*/ 1143000 w 1689100"/>
                <a:gd name="connsiteY20" fmla="*/ 44450 h 1304176"/>
                <a:gd name="connsiteX21" fmla="*/ 927100 w 1689100"/>
                <a:gd name="connsiteY21" fmla="*/ 139700 h 1304176"/>
                <a:gd name="connsiteX22" fmla="*/ 831850 w 1689100"/>
                <a:gd name="connsiteY22" fmla="*/ 406400 h 1304176"/>
                <a:gd name="connsiteX23" fmla="*/ 635000 w 1689100"/>
                <a:gd name="connsiteY23" fmla="*/ 254000 h 1304176"/>
                <a:gd name="connsiteX24" fmla="*/ 400050 w 1689100"/>
                <a:gd name="connsiteY24" fmla="*/ 146050 h 1304176"/>
                <a:gd name="connsiteX25" fmla="*/ 120650 w 1689100"/>
                <a:gd name="connsiteY25" fmla="*/ 241300 h 1304176"/>
                <a:gd name="connsiteX26" fmla="*/ 69850 w 1689100"/>
                <a:gd name="connsiteY26" fmla="*/ 323850 h 1304176"/>
                <a:gd name="connsiteX0" fmla="*/ 69850 w 1689100"/>
                <a:gd name="connsiteY0" fmla="*/ 323850 h 1307369"/>
                <a:gd name="connsiteX1" fmla="*/ 6350 w 1689100"/>
                <a:gd name="connsiteY1" fmla="*/ 577850 h 1307369"/>
                <a:gd name="connsiteX2" fmla="*/ 0 w 1689100"/>
                <a:gd name="connsiteY2" fmla="*/ 679450 h 1307369"/>
                <a:gd name="connsiteX3" fmla="*/ 88900 w 1689100"/>
                <a:gd name="connsiteY3" fmla="*/ 793750 h 1307369"/>
                <a:gd name="connsiteX4" fmla="*/ 133350 w 1689100"/>
                <a:gd name="connsiteY4" fmla="*/ 869950 h 1307369"/>
                <a:gd name="connsiteX5" fmla="*/ 95250 w 1689100"/>
                <a:gd name="connsiteY5" fmla="*/ 908050 h 1307369"/>
                <a:gd name="connsiteX6" fmla="*/ 95250 w 1689100"/>
                <a:gd name="connsiteY6" fmla="*/ 933450 h 1307369"/>
                <a:gd name="connsiteX7" fmla="*/ 171450 w 1689100"/>
                <a:gd name="connsiteY7" fmla="*/ 971550 h 1307369"/>
                <a:gd name="connsiteX8" fmla="*/ 104775 w 1689100"/>
                <a:gd name="connsiteY8" fmla="*/ 1106488 h 1307369"/>
                <a:gd name="connsiteX9" fmla="*/ 209550 w 1689100"/>
                <a:gd name="connsiteY9" fmla="*/ 1301750 h 1307369"/>
                <a:gd name="connsiteX10" fmla="*/ 556618 w 1689100"/>
                <a:gd name="connsiteY10" fmla="*/ 1280641 h 1307369"/>
                <a:gd name="connsiteX11" fmla="*/ 1644650 w 1689100"/>
                <a:gd name="connsiteY11" fmla="*/ 1263650 h 1307369"/>
                <a:gd name="connsiteX12" fmla="*/ 1644650 w 1689100"/>
                <a:gd name="connsiteY12" fmla="*/ 1200150 h 1307369"/>
                <a:gd name="connsiteX13" fmla="*/ 1682750 w 1689100"/>
                <a:gd name="connsiteY13" fmla="*/ 1016000 h 1307369"/>
                <a:gd name="connsiteX14" fmla="*/ 1593850 w 1689100"/>
                <a:gd name="connsiteY14" fmla="*/ 800100 h 1307369"/>
                <a:gd name="connsiteX15" fmla="*/ 1689100 w 1689100"/>
                <a:gd name="connsiteY15" fmla="*/ 704850 h 1307369"/>
                <a:gd name="connsiteX16" fmla="*/ 1689100 w 1689100"/>
                <a:gd name="connsiteY16" fmla="*/ 419100 h 1307369"/>
                <a:gd name="connsiteX17" fmla="*/ 1555750 w 1689100"/>
                <a:gd name="connsiteY17" fmla="*/ 152400 h 1307369"/>
                <a:gd name="connsiteX18" fmla="*/ 1225550 w 1689100"/>
                <a:gd name="connsiteY18" fmla="*/ 0 h 1307369"/>
                <a:gd name="connsiteX19" fmla="*/ 1181100 w 1689100"/>
                <a:gd name="connsiteY19" fmla="*/ 38100 h 1307369"/>
                <a:gd name="connsiteX20" fmla="*/ 1143000 w 1689100"/>
                <a:gd name="connsiteY20" fmla="*/ 44450 h 1307369"/>
                <a:gd name="connsiteX21" fmla="*/ 927100 w 1689100"/>
                <a:gd name="connsiteY21" fmla="*/ 139700 h 1307369"/>
                <a:gd name="connsiteX22" fmla="*/ 831850 w 1689100"/>
                <a:gd name="connsiteY22" fmla="*/ 406400 h 1307369"/>
                <a:gd name="connsiteX23" fmla="*/ 635000 w 1689100"/>
                <a:gd name="connsiteY23" fmla="*/ 254000 h 1307369"/>
                <a:gd name="connsiteX24" fmla="*/ 400050 w 1689100"/>
                <a:gd name="connsiteY24" fmla="*/ 146050 h 1307369"/>
                <a:gd name="connsiteX25" fmla="*/ 120650 w 1689100"/>
                <a:gd name="connsiteY25" fmla="*/ 241300 h 1307369"/>
                <a:gd name="connsiteX26" fmla="*/ 69850 w 1689100"/>
                <a:gd name="connsiteY26" fmla="*/ 323850 h 1307369"/>
                <a:gd name="connsiteX0" fmla="*/ 69850 w 1689100"/>
                <a:gd name="connsiteY0" fmla="*/ 323850 h 1288856"/>
                <a:gd name="connsiteX1" fmla="*/ 6350 w 1689100"/>
                <a:gd name="connsiteY1" fmla="*/ 577850 h 1288856"/>
                <a:gd name="connsiteX2" fmla="*/ 0 w 1689100"/>
                <a:gd name="connsiteY2" fmla="*/ 679450 h 1288856"/>
                <a:gd name="connsiteX3" fmla="*/ 88900 w 1689100"/>
                <a:gd name="connsiteY3" fmla="*/ 793750 h 1288856"/>
                <a:gd name="connsiteX4" fmla="*/ 133350 w 1689100"/>
                <a:gd name="connsiteY4" fmla="*/ 869950 h 1288856"/>
                <a:gd name="connsiteX5" fmla="*/ 95250 w 1689100"/>
                <a:gd name="connsiteY5" fmla="*/ 908050 h 1288856"/>
                <a:gd name="connsiteX6" fmla="*/ 95250 w 1689100"/>
                <a:gd name="connsiteY6" fmla="*/ 933450 h 1288856"/>
                <a:gd name="connsiteX7" fmla="*/ 171450 w 1689100"/>
                <a:gd name="connsiteY7" fmla="*/ 971550 h 1288856"/>
                <a:gd name="connsiteX8" fmla="*/ 104775 w 1689100"/>
                <a:gd name="connsiteY8" fmla="*/ 1106488 h 1288856"/>
                <a:gd name="connsiteX9" fmla="*/ 200025 w 1689100"/>
                <a:gd name="connsiteY9" fmla="*/ 1277937 h 1288856"/>
                <a:gd name="connsiteX10" fmla="*/ 556618 w 1689100"/>
                <a:gd name="connsiteY10" fmla="*/ 1280641 h 1288856"/>
                <a:gd name="connsiteX11" fmla="*/ 1644650 w 1689100"/>
                <a:gd name="connsiteY11" fmla="*/ 1263650 h 1288856"/>
                <a:gd name="connsiteX12" fmla="*/ 1644650 w 1689100"/>
                <a:gd name="connsiteY12" fmla="*/ 1200150 h 1288856"/>
                <a:gd name="connsiteX13" fmla="*/ 1682750 w 1689100"/>
                <a:gd name="connsiteY13" fmla="*/ 1016000 h 1288856"/>
                <a:gd name="connsiteX14" fmla="*/ 1593850 w 1689100"/>
                <a:gd name="connsiteY14" fmla="*/ 800100 h 1288856"/>
                <a:gd name="connsiteX15" fmla="*/ 1689100 w 1689100"/>
                <a:gd name="connsiteY15" fmla="*/ 704850 h 1288856"/>
                <a:gd name="connsiteX16" fmla="*/ 1689100 w 1689100"/>
                <a:gd name="connsiteY16" fmla="*/ 419100 h 1288856"/>
                <a:gd name="connsiteX17" fmla="*/ 1555750 w 1689100"/>
                <a:gd name="connsiteY17" fmla="*/ 152400 h 1288856"/>
                <a:gd name="connsiteX18" fmla="*/ 1225550 w 1689100"/>
                <a:gd name="connsiteY18" fmla="*/ 0 h 1288856"/>
                <a:gd name="connsiteX19" fmla="*/ 1181100 w 1689100"/>
                <a:gd name="connsiteY19" fmla="*/ 38100 h 1288856"/>
                <a:gd name="connsiteX20" fmla="*/ 1143000 w 1689100"/>
                <a:gd name="connsiteY20" fmla="*/ 44450 h 1288856"/>
                <a:gd name="connsiteX21" fmla="*/ 927100 w 1689100"/>
                <a:gd name="connsiteY21" fmla="*/ 139700 h 1288856"/>
                <a:gd name="connsiteX22" fmla="*/ 831850 w 1689100"/>
                <a:gd name="connsiteY22" fmla="*/ 406400 h 1288856"/>
                <a:gd name="connsiteX23" fmla="*/ 635000 w 1689100"/>
                <a:gd name="connsiteY23" fmla="*/ 254000 h 1288856"/>
                <a:gd name="connsiteX24" fmla="*/ 400050 w 1689100"/>
                <a:gd name="connsiteY24" fmla="*/ 146050 h 1288856"/>
                <a:gd name="connsiteX25" fmla="*/ 120650 w 1689100"/>
                <a:gd name="connsiteY25" fmla="*/ 241300 h 1288856"/>
                <a:gd name="connsiteX26" fmla="*/ 69850 w 1689100"/>
                <a:gd name="connsiteY26" fmla="*/ 323850 h 1288856"/>
                <a:gd name="connsiteX0" fmla="*/ 69850 w 1689100"/>
                <a:gd name="connsiteY0" fmla="*/ 323850 h 1279926"/>
                <a:gd name="connsiteX1" fmla="*/ 6350 w 1689100"/>
                <a:gd name="connsiteY1" fmla="*/ 577850 h 1279926"/>
                <a:gd name="connsiteX2" fmla="*/ 0 w 1689100"/>
                <a:gd name="connsiteY2" fmla="*/ 679450 h 1279926"/>
                <a:gd name="connsiteX3" fmla="*/ 88900 w 1689100"/>
                <a:gd name="connsiteY3" fmla="*/ 793750 h 1279926"/>
                <a:gd name="connsiteX4" fmla="*/ 133350 w 1689100"/>
                <a:gd name="connsiteY4" fmla="*/ 869950 h 1279926"/>
                <a:gd name="connsiteX5" fmla="*/ 95250 w 1689100"/>
                <a:gd name="connsiteY5" fmla="*/ 908050 h 1279926"/>
                <a:gd name="connsiteX6" fmla="*/ 95250 w 1689100"/>
                <a:gd name="connsiteY6" fmla="*/ 933450 h 1279926"/>
                <a:gd name="connsiteX7" fmla="*/ 171450 w 1689100"/>
                <a:gd name="connsiteY7" fmla="*/ 971550 h 1279926"/>
                <a:gd name="connsiteX8" fmla="*/ 104775 w 1689100"/>
                <a:gd name="connsiteY8" fmla="*/ 1106488 h 1279926"/>
                <a:gd name="connsiteX9" fmla="*/ 200025 w 1689100"/>
                <a:gd name="connsiteY9" fmla="*/ 1277937 h 1279926"/>
                <a:gd name="connsiteX10" fmla="*/ 518518 w 1689100"/>
                <a:gd name="connsiteY10" fmla="*/ 1171103 h 1279926"/>
                <a:gd name="connsiteX11" fmla="*/ 1644650 w 1689100"/>
                <a:gd name="connsiteY11" fmla="*/ 1263650 h 1279926"/>
                <a:gd name="connsiteX12" fmla="*/ 1644650 w 1689100"/>
                <a:gd name="connsiteY12" fmla="*/ 1200150 h 1279926"/>
                <a:gd name="connsiteX13" fmla="*/ 1682750 w 1689100"/>
                <a:gd name="connsiteY13" fmla="*/ 1016000 h 1279926"/>
                <a:gd name="connsiteX14" fmla="*/ 1593850 w 1689100"/>
                <a:gd name="connsiteY14" fmla="*/ 800100 h 1279926"/>
                <a:gd name="connsiteX15" fmla="*/ 1689100 w 1689100"/>
                <a:gd name="connsiteY15" fmla="*/ 704850 h 1279926"/>
                <a:gd name="connsiteX16" fmla="*/ 1689100 w 1689100"/>
                <a:gd name="connsiteY16" fmla="*/ 419100 h 1279926"/>
                <a:gd name="connsiteX17" fmla="*/ 1555750 w 1689100"/>
                <a:gd name="connsiteY17" fmla="*/ 152400 h 1279926"/>
                <a:gd name="connsiteX18" fmla="*/ 1225550 w 1689100"/>
                <a:gd name="connsiteY18" fmla="*/ 0 h 1279926"/>
                <a:gd name="connsiteX19" fmla="*/ 1181100 w 1689100"/>
                <a:gd name="connsiteY19" fmla="*/ 38100 h 1279926"/>
                <a:gd name="connsiteX20" fmla="*/ 1143000 w 1689100"/>
                <a:gd name="connsiteY20" fmla="*/ 44450 h 1279926"/>
                <a:gd name="connsiteX21" fmla="*/ 927100 w 1689100"/>
                <a:gd name="connsiteY21" fmla="*/ 139700 h 1279926"/>
                <a:gd name="connsiteX22" fmla="*/ 831850 w 1689100"/>
                <a:gd name="connsiteY22" fmla="*/ 406400 h 1279926"/>
                <a:gd name="connsiteX23" fmla="*/ 635000 w 1689100"/>
                <a:gd name="connsiteY23" fmla="*/ 254000 h 1279926"/>
                <a:gd name="connsiteX24" fmla="*/ 400050 w 1689100"/>
                <a:gd name="connsiteY24" fmla="*/ 146050 h 1279926"/>
                <a:gd name="connsiteX25" fmla="*/ 120650 w 1689100"/>
                <a:gd name="connsiteY25" fmla="*/ 241300 h 1279926"/>
                <a:gd name="connsiteX26" fmla="*/ 69850 w 1689100"/>
                <a:gd name="connsiteY26" fmla="*/ 323850 h 1279926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1644650 w 1689100"/>
                <a:gd name="connsiteY11" fmla="*/ 1263650 h 1285923"/>
                <a:gd name="connsiteX12" fmla="*/ 1644650 w 1689100"/>
                <a:gd name="connsiteY12" fmla="*/ 1200150 h 1285923"/>
                <a:gd name="connsiteX13" fmla="*/ 1682750 w 1689100"/>
                <a:gd name="connsiteY13" fmla="*/ 1016000 h 1285923"/>
                <a:gd name="connsiteX14" fmla="*/ 1593850 w 1689100"/>
                <a:gd name="connsiteY14" fmla="*/ 800100 h 1285923"/>
                <a:gd name="connsiteX15" fmla="*/ 1689100 w 1689100"/>
                <a:gd name="connsiteY15" fmla="*/ 704850 h 1285923"/>
                <a:gd name="connsiteX16" fmla="*/ 1689100 w 1689100"/>
                <a:gd name="connsiteY16" fmla="*/ 419100 h 1285923"/>
                <a:gd name="connsiteX17" fmla="*/ 1555750 w 1689100"/>
                <a:gd name="connsiteY17" fmla="*/ 152400 h 1285923"/>
                <a:gd name="connsiteX18" fmla="*/ 1225550 w 1689100"/>
                <a:gd name="connsiteY18" fmla="*/ 0 h 1285923"/>
                <a:gd name="connsiteX19" fmla="*/ 1181100 w 1689100"/>
                <a:gd name="connsiteY19" fmla="*/ 38100 h 1285923"/>
                <a:gd name="connsiteX20" fmla="*/ 1143000 w 1689100"/>
                <a:gd name="connsiteY20" fmla="*/ 44450 h 1285923"/>
                <a:gd name="connsiteX21" fmla="*/ 927100 w 1689100"/>
                <a:gd name="connsiteY21" fmla="*/ 139700 h 1285923"/>
                <a:gd name="connsiteX22" fmla="*/ 831850 w 1689100"/>
                <a:gd name="connsiteY22" fmla="*/ 406400 h 1285923"/>
                <a:gd name="connsiteX23" fmla="*/ 635000 w 1689100"/>
                <a:gd name="connsiteY23" fmla="*/ 254000 h 1285923"/>
                <a:gd name="connsiteX24" fmla="*/ 400050 w 1689100"/>
                <a:gd name="connsiteY24" fmla="*/ 146050 h 1285923"/>
                <a:gd name="connsiteX25" fmla="*/ 120650 w 1689100"/>
                <a:gd name="connsiteY25" fmla="*/ 241300 h 1285923"/>
                <a:gd name="connsiteX26" fmla="*/ 69850 w 1689100"/>
                <a:gd name="connsiteY26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623293 w 1689100"/>
                <a:gd name="connsiteY11" fmla="*/ 1261592 h 1285923"/>
                <a:gd name="connsiteX12" fmla="*/ 1644650 w 1689100"/>
                <a:gd name="connsiteY12" fmla="*/ 1263650 h 1285923"/>
                <a:gd name="connsiteX13" fmla="*/ 1644650 w 1689100"/>
                <a:gd name="connsiteY13" fmla="*/ 1200150 h 1285923"/>
                <a:gd name="connsiteX14" fmla="*/ 1682750 w 1689100"/>
                <a:gd name="connsiteY14" fmla="*/ 1016000 h 1285923"/>
                <a:gd name="connsiteX15" fmla="*/ 1593850 w 1689100"/>
                <a:gd name="connsiteY15" fmla="*/ 800100 h 1285923"/>
                <a:gd name="connsiteX16" fmla="*/ 1689100 w 1689100"/>
                <a:gd name="connsiteY16" fmla="*/ 704850 h 1285923"/>
                <a:gd name="connsiteX17" fmla="*/ 1689100 w 1689100"/>
                <a:gd name="connsiteY17" fmla="*/ 419100 h 1285923"/>
                <a:gd name="connsiteX18" fmla="*/ 1555750 w 1689100"/>
                <a:gd name="connsiteY18" fmla="*/ 152400 h 1285923"/>
                <a:gd name="connsiteX19" fmla="*/ 1225550 w 1689100"/>
                <a:gd name="connsiteY19" fmla="*/ 0 h 1285923"/>
                <a:gd name="connsiteX20" fmla="*/ 1181100 w 1689100"/>
                <a:gd name="connsiteY20" fmla="*/ 38100 h 1285923"/>
                <a:gd name="connsiteX21" fmla="*/ 1143000 w 1689100"/>
                <a:gd name="connsiteY21" fmla="*/ 44450 h 1285923"/>
                <a:gd name="connsiteX22" fmla="*/ 927100 w 1689100"/>
                <a:gd name="connsiteY22" fmla="*/ 139700 h 1285923"/>
                <a:gd name="connsiteX23" fmla="*/ 831850 w 1689100"/>
                <a:gd name="connsiteY23" fmla="*/ 406400 h 1285923"/>
                <a:gd name="connsiteX24" fmla="*/ 635000 w 1689100"/>
                <a:gd name="connsiteY24" fmla="*/ 254000 h 1285923"/>
                <a:gd name="connsiteX25" fmla="*/ 400050 w 1689100"/>
                <a:gd name="connsiteY25" fmla="*/ 146050 h 1285923"/>
                <a:gd name="connsiteX26" fmla="*/ 120650 w 1689100"/>
                <a:gd name="connsiteY26" fmla="*/ 241300 h 1285923"/>
                <a:gd name="connsiteX27" fmla="*/ 69850 w 1689100"/>
                <a:gd name="connsiteY27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85193 w 1689100"/>
                <a:gd name="connsiteY11" fmla="*/ 1161579 h 1285923"/>
                <a:gd name="connsiteX12" fmla="*/ 1644650 w 1689100"/>
                <a:gd name="connsiteY12" fmla="*/ 1263650 h 1285923"/>
                <a:gd name="connsiteX13" fmla="*/ 1644650 w 1689100"/>
                <a:gd name="connsiteY13" fmla="*/ 1200150 h 1285923"/>
                <a:gd name="connsiteX14" fmla="*/ 1682750 w 1689100"/>
                <a:gd name="connsiteY14" fmla="*/ 1016000 h 1285923"/>
                <a:gd name="connsiteX15" fmla="*/ 1593850 w 1689100"/>
                <a:gd name="connsiteY15" fmla="*/ 800100 h 1285923"/>
                <a:gd name="connsiteX16" fmla="*/ 1689100 w 1689100"/>
                <a:gd name="connsiteY16" fmla="*/ 704850 h 1285923"/>
                <a:gd name="connsiteX17" fmla="*/ 1689100 w 1689100"/>
                <a:gd name="connsiteY17" fmla="*/ 419100 h 1285923"/>
                <a:gd name="connsiteX18" fmla="*/ 1555750 w 1689100"/>
                <a:gd name="connsiteY18" fmla="*/ 152400 h 1285923"/>
                <a:gd name="connsiteX19" fmla="*/ 1225550 w 1689100"/>
                <a:gd name="connsiteY19" fmla="*/ 0 h 1285923"/>
                <a:gd name="connsiteX20" fmla="*/ 1181100 w 1689100"/>
                <a:gd name="connsiteY20" fmla="*/ 38100 h 1285923"/>
                <a:gd name="connsiteX21" fmla="*/ 1143000 w 1689100"/>
                <a:gd name="connsiteY21" fmla="*/ 44450 h 1285923"/>
                <a:gd name="connsiteX22" fmla="*/ 927100 w 1689100"/>
                <a:gd name="connsiteY22" fmla="*/ 139700 h 1285923"/>
                <a:gd name="connsiteX23" fmla="*/ 831850 w 1689100"/>
                <a:gd name="connsiteY23" fmla="*/ 406400 h 1285923"/>
                <a:gd name="connsiteX24" fmla="*/ 635000 w 1689100"/>
                <a:gd name="connsiteY24" fmla="*/ 254000 h 1285923"/>
                <a:gd name="connsiteX25" fmla="*/ 400050 w 1689100"/>
                <a:gd name="connsiteY25" fmla="*/ 146050 h 1285923"/>
                <a:gd name="connsiteX26" fmla="*/ 120650 w 1689100"/>
                <a:gd name="connsiteY26" fmla="*/ 241300 h 1285923"/>
                <a:gd name="connsiteX27" fmla="*/ 69850 w 1689100"/>
                <a:gd name="connsiteY27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85193 w 1689100"/>
                <a:gd name="connsiteY11" fmla="*/ 1161579 h 1285923"/>
                <a:gd name="connsiteX12" fmla="*/ 566143 w 1689100"/>
                <a:gd name="connsiteY12" fmla="*/ 1123479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485181 w 1689100"/>
                <a:gd name="connsiteY11" fmla="*/ 1137766 h 1285923"/>
                <a:gd name="connsiteX12" fmla="*/ 566143 w 1689100"/>
                <a:gd name="connsiteY12" fmla="*/ 1123479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485181 w 1689100"/>
                <a:gd name="connsiteY11" fmla="*/ 1137766 h 1285923"/>
                <a:gd name="connsiteX12" fmla="*/ 656631 w 1689100"/>
                <a:gd name="connsiteY12" fmla="*/ 1071091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08994 w 1689100"/>
                <a:gd name="connsiteY11" fmla="*/ 1037753 h 1285923"/>
                <a:gd name="connsiteX12" fmla="*/ 656631 w 1689100"/>
                <a:gd name="connsiteY12" fmla="*/ 1071091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47094 w 1689100"/>
                <a:gd name="connsiteY11" fmla="*/ 1056803 h 1285923"/>
                <a:gd name="connsiteX12" fmla="*/ 656631 w 1689100"/>
                <a:gd name="connsiteY12" fmla="*/ 1071091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47094 w 1689100"/>
                <a:gd name="connsiteY11" fmla="*/ 1056803 h 1285923"/>
                <a:gd name="connsiteX12" fmla="*/ 656631 w 1689100"/>
                <a:gd name="connsiteY12" fmla="*/ 1071091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5923"/>
                <a:gd name="connsiteX1" fmla="*/ 6350 w 1689100"/>
                <a:gd name="connsiteY1" fmla="*/ 577850 h 1285923"/>
                <a:gd name="connsiteX2" fmla="*/ 0 w 1689100"/>
                <a:gd name="connsiteY2" fmla="*/ 679450 h 1285923"/>
                <a:gd name="connsiteX3" fmla="*/ 88900 w 1689100"/>
                <a:gd name="connsiteY3" fmla="*/ 793750 h 1285923"/>
                <a:gd name="connsiteX4" fmla="*/ 133350 w 1689100"/>
                <a:gd name="connsiteY4" fmla="*/ 869950 h 1285923"/>
                <a:gd name="connsiteX5" fmla="*/ 95250 w 1689100"/>
                <a:gd name="connsiteY5" fmla="*/ 908050 h 1285923"/>
                <a:gd name="connsiteX6" fmla="*/ 95250 w 1689100"/>
                <a:gd name="connsiteY6" fmla="*/ 933450 h 1285923"/>
                <a:gd name="connsiteX7" fmla="*/ 171450 w 1689100"/>
                <a:gd name="connsiteY7" fmla="*/ 971550 h 1285923"/>
                <a:gd name="connsiteX8" fmla="*/ 104775 w 1689100"/>
                <a:gd name="connsiteY8" fmla="*/ 1106488 h 1285923"/>
                <a:gd name="connsiteX9" fmla="*/ 200025 w 1689100"/>
                <a:gd name="connsiteY9" fmla="*/ 1277937 h 1285923"/>
                <a:gd name="connsiteX10" fmla="*/ 485180 w 1689100"/>
                <a:gd name="connsiteY10" fmla="*/ 1271116 h 1285923"/>
                <a:gd name="connsiteX11" fmla="*/ 547094 w 1689100"/>
                <a:gd name="connsiteY11" fmla="*/ 1056803 h 1285923"/>
                <a:gd name="connsiteX12" fmla="*/ 656631 w 1689100"/>
                <a:gd name="connsiteY12" fmla="*/ 1071091 h 1285923"/>
                <a:gd name="connsiteX13" fmla="*/ 1644650 w 1689100"/>
                <a:gd name="connsiteY13" fmla="*/ 1263650 h 1285923"/>
                <a:gd name="connsiteX14" fmla="*/ 1644650 w 1689100"/>
                <a:gd name="connsiteY14" fmla="*/ 1200150 h 1285923"/>
                <a:gd name="connsiteX15" fmla="*/ 1682750 w 1689100"/>
                <a:gd name="connsiteY15" fmla="*/ 1016000 h 1285923"/>
                <a:gd name="connsiteX16" fmla="*/ 1593850 w 1689100"/>
                <a:gd name="connsiteY16" fmla="*/ 800100 h 1285923"/>
                <a:gd name="connsiteX17" fmla="*/ 1689100 w 1689100"/>
                <a:gd name="connsiteY17" fmla="*/ 704850 h 1285923"/>
                <a:gd name="connsiteX18" fmla="*/ 1689100 w 1689100"/>
                <a:gd name="connsiteY18" fmla="*/ 419100 h 1285923"/>
                <a:gd name="connsiteX19" fmla="*/ 1555750 w 1689100"/>
                <a:gd name="connsiteY19" fmla="*/ 152400 h 1285923"/>
                <a:gd name="connsiteX20" fmla="*/ 1225550 w 1689100"/>
                <a:gd name="connsiteY20" fmla="*/ 0 h 1285923"/>
                <a:gd name="connsiteX21" fmla="*/ 1181100 w 1689100"/>
                <a:gd name="connsiteY21" fmla="*/ 38100 h 1285923"/>
                <a:gd name="connsiteX22" fmla="*/ 1143000 w 1689100"/>
                <a:gd name="connsiteY22" fmla="*/ 44450 h 1285923"/>
                <a:gd name="connsiteX23" fmla="*/ 927100 w 1689100"/>
                <a:gd name="connsiteY23" fmla="*/ 139700 h 1285923"/>
                <a:gd name="connsiteX24" fmla="*/ 831850 w 1689100"/>
                <a:gd name="connsiteY24" fmla="*/ 406400 h 1285923"/>
                <a:gd name="connsiteX25" fmla="*/ 635000 w 1689100"/>
                <a:gd name="connsiteY25" fmla="*/ 254000 h 1285923"/>
                <a:gd name="connsiteX26" fmla="*/ 400050 w 1689100"/>
                <a:gd name="connsiteY26" fmla="*/ 146050 h 1285923"/>
                <a:gd name="connsiteX27" fmla="*/ 120650 w 1689100"/>
                <a:gd name="connsiteY27" fmla="*/ 241300 h 1285923"/>
                <a:gd name="connsiteX28" fmla="*/ 69850 w 1689100"/>
                <a:gd name="connsiteY28" fmla="*/ 323850 h 1285923"/>
                <a:gd name="connsiteX0" fmla="*/ 69850 w 1689100"/>
                <a:gd name="connsiteY0" fmla="*/ 323850 h 1284178"/>
                <a:gd name="connsiteX1" fmla="*/ 6350 w 1689100"/>
                <a:gd name="connsiteY1" fmla="*/ 577850 h 1284178"/>
                <a:gd name="connsiteX2" fmla="*/ 0 w 1689100"/>
                <a:gd name="connsiteY2" fmla="*/ 679450 h 1284178"/>
                <a:gd name="connsiteX3" fmla="*/ 88900 w 1689100"/>
                <a:gd name="connsiteY3" fmla="*/ 793750 h 1284178"/>
                <a:gd name="connsiteX4" fmla="*/ 133350 w 1689100"/>
                <a:gd name="connsiteY4" fmla="*/ 869950 h 1284178"/>
                <a:gd name="connsiteX5" fmla="*/ 95250 w 1689100"/>
                <a:gd name="connsiteY5" fmla="*/ 908050 h 1284178"/>
                <a:gd name="connsiteX6" fmla="*/ 95250 w 1689100"/>
                <a:gd name="connsiteY6" fmla="*/ 933450 h 1284178"/>
                <a:gd name="connsiteX7" fmla="*/ 171450 w 1689100"/>
                <a:gd name="connsiteY7" fmla="*/ 971550 h 1284178"/>
                <a:gd name="connsiteX8" fmla="*/ 104775 w 1689100"/>
                <a:gd name="connsiteY8" fmla="*/ 1106488 h 1284178"/>
                <a:gd name="connsiteX9" fmla="*/ 200025 w 1689100"/>
                <a:gd name="connsiteY9" fmla="*/ 1277937 h 1284178"/>
                <a:gd name="connsiteX10" fmla="*/ 461368 w 1689100"/>
                <a:gd name="connsiteY10" fmla="*/ 1261591 h 1284178"/>
                <a:gd name="connsiteX11" fmla="*/ 547094 w 1689100"/>
                <a:gd name="connsiteY11" fmla="*/ 1056803 h 1284178"/>
                <a:gd name="connsiteX12" fmla="*/ 656631 w 1689100"/>
                <a:gd name="connsiteY12" fmla="*/ 1071091 h 1284178"/>
                <a:gd name="connsiteX13" fmla="*/ 1644650 w 1689100"/>
                <a:gd name="connsiteY13" fmla="*/ 1263650 h 1284178"/>
                <a:gd name="connsiteX14" fmla="*/ 1644650 w 1689100"/>
                <a:gd name="connsiteY14" fmla="*/ 1200150 h 1284178"/>
                <a:gd name="connsiteX15" fmla="*/ 1682750 w 1689100"/>
                <a:gd name="connsiteY15" fmla="*/ 1016000 h 1284178"/>
                <a:gd name="connsiteX16" fmla="*/ 1593850 w 1689100"/>
                <a:gd name="connsiteY16" fmla="*/ 800100 h 1284178"/>
                <a:gd name="connsiteX17" fmla="*/ 1689100 w 1689100"/>
                <a:gd name="connsiteY17" fmla="*/ 704850 h 1284178"/>
                <a:gd name="connsiteX18" fmla="*/ 1689100 w 1689100"/>
                <a:gd name="connsiteY18" fmla="*/ 419100 h 1284178"/>
                <a:gd name="connsiteX19" fmla="*/ 1555750 w 1689100"/>
                <a:gd name="connsiteY19" fmla="*/ 152400 h 1284178"/>
                <a:gd name="connsiteX20" fmla="*/ 1225550 w 1689100"/>
                <a:gd name="connsiteY20" fmla="*/ 0 h 1284178"/>
                <a:gd name="connsiteX21" fmla="*/ 1181100 w 1689100"/>
                <a:gd name="connsiteY21" fmla="*/ 38100 h 1284178"/>
                <a:gd name="connsiteX22" fmla="*/ 1143000 w 1689100"/>
                <a:gd name="connsiteY22" fmla="*/ 44450 h 1284178"/>
                <a:gd name="connsiteX23" fmla="*/ 927100 w 1689100"/>
                <a:gd name="connsiteY23" fmla="*/ 139700 h 1284178"/>
                <a:gd name="connsiteX24" fmla="*/ 831850 w 1689100"/>
                <a:gd name="connsiteY24" fmla="*/ 406400 h 1284178"/>
                <a:gd name="connsiteX25" fmla="*/ 635000 w 1689100"/>
                <a:gd name="connsiteY25" fmla="*/ 254000 h 1284178"/>
                <a:gd name="connsiteX26" fmla="*/ 400050 w 1689100"/>
                <a:gd name="connsiteY26" fmla="*/ 146050 h 1284178"/>
                <a:gd name="connsiteX27" fmla="*/ 120650 w 1689100"/>
                <a:gd name="connsiteY27" fmla="*/ 241300 h 1284178"/>
                <a:gd name="connsiteX28" fmla="*/ 69850 w 1689100"/>
                <a:gd name="connsiteY28" fmla="*/ 323850 h 1284178"/>
                <a:gd name="connsiteX0" fmla="*/ 69850 w 1689100"/>
                <a:gd name="connsiteY0" fmla="*/ 323850 h 1284178"/>
                <a:gd name="connsiteX1" fmla="*/ 6350 w 1689100"/>
                <a:gd name="connsiteY1" fmla="*/ 577850 h 1284178"/>
                <a:gd name="connsiteX2" fmla="*/ 0 w 1689100"/>
                <a:gd name="connsiteY2" fmla="*/ 679450 h 1284178"/>
                <a:gd name="connsiteX3" fmla="*/ 88900 w 1689100"/>
                <a:gd name="connsiteY3" fmla="*/ 793750 h 1284178"/>
                <a:gd name="connsiteX4" fmla="*/ 133350 w 1689100"/>
                <a:gd name="connsiteY4" fmla="*/ 869950 h 1284178"/>
                <a:gd name="connsiteX5" fmla="*/ 95250 w 1689100"/>
                <a:gd name="connsiteY5" fmla="*/ 908050 h 1284178"/>
                <a:gd name="connsiteX6" fmla="*/ 95250 w 1689100"/>
                <a:gd name="connsiteY6" fmla="*/ 933450 h 1284178"/>
                <a:gd name="connsiteX7" fmla="*/ 171450 w 1689100"/>
                <a:gd name="connsiteY7" fmla="*/ 971550 h 1284178"/>
                <a:gd name="connsiteX8" fmla="*/ 104775 w 1689100"/>
                <a:gd name="connsiteY8" fmla="*/ 1106488 h 1284178"/>
                <a:gd name="connsiteX9" fmla="*/ 200025 w 1689100"/>
                <a:gd name="connsiteY9" fmla="*/ 1277937 h 1284178"/>
                <a:gd name="connsiteX10" fmla="*/ 461368 w 1689100"/>
                <a:gd name="connsiteY10" fmla="*/ 1261591 h 1284178"/>
                <a:gd name="connsiteX11" fmla="*/ 547094 w 1689100"/>
                <a:gd name="connsiteY11" fmla="*/ 1056803 h 1284178"/>
                <a:gd name="connsiteX12" fmla="*/ 732831 w 1689100"/>
                <a:gd name="connsiteY12" fmla="*/ 1261591 h 1284178"/>
                <a:gd name="connsiteX13" fmla="*/ 1644650 w 1689100"/>
                <a:gd name="connsiteY13" fmla="*/ 1263650 h 1284178"/>
                <a:gd name="connsiteX14" fmla="*/ 1644650 w 1689100"/>
                <a:gd name="connsiteY14" fmla="*/ 1200150 h 1284178"/>
                <a:gd name="connsiteX15" fmla="*/ 1682750 w 1689100"/>
                <a:gd name="connsiteY15" fmla="*/ 1016000 h 1284178"/>
                <a:gd name="connsiteX16" fmla="*/ 1593850 w 1689100"/>
                <a:gd name="connsiteY16" fmla="*/ 800100 h 1284178"/>
                <a:gd name="connsiteX17" fmla="*/ 1689100 w 1689100"/>
                <a:gd name="connsiteY17" fmla="*/ 704850 h 1284178"/>
                <a:gd name="connsiteX18" fmla="*/ 1689100 w 1689100"/>
                <a:gd name="connsiteY18" fmla="*/ 419100 h 1284178"/>
                <a:gd name="connsiteX19" fmla="*/ 1555750 w 1689100"/>
                <a:gd name="connsiteY19" fmla="*/ 152400 h 1284178"/>
                <a:gd name="connsiteX20" fmla="*/ 1225550 w 1689100"/>
                <a:gd name="connsiteY20" fmla="*/ 0 h 1284178"/>
                <a:gd name="connsiteX21" fmla="*/ 1181100 w 1689100"/>
                <a:gd name="connsiteY21" fmla="*/ 38100 h 1284178"/>
                <a:gd name="connsiteX22" fmla="*/ 1143000 w 1689100"/>
                <a:gd name="connsiteY22" fmla="*/ 44450 h 1284178"/>
                <a:gd name="connsiteX23" fmla="*/ 927100 w 1689100"/>
                <a:gd name="connsiteY23" fmla="*/ 139700 h 1284178"/>
                <a:gd name="connsiteX24" fmla="*/ 831850 w 1689100"/>
                <a:gd name="connsiteY24" fmla="*/ 406400 h 1284178"/>
                <a:gd name="connsiteX25" fmla="*/ 635000 w 1689100"/>
                <a:gd name="connsiteY25" fmla="*/ 254000 h 1284178"/>
                <a:gd name="connsiteX26" fmla="*/ 400050 w 1689100"/>
                <a:gd name="connsiteY26" fmla="*/ 146050 h 1284178"/>
                <a:gd name="connsiteX27" fmla="*/ 120650 w 1689100"/>
                <a:gd name="connsiteY27" fmla="*/ 241300 h 1284178"/>
                <a:gd name="connsiteX28" fmla="*/ 69850 w 1689100"/>
                <a:gd name="connsiteY28" fmla="*/ 323850 h 1284178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732831 w 1689100"/>
                <a:gd name="connsiteY12" fmla="*/ 1261591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47106 w 1689100"/>
                <a:gd name="connsiteY12" fmla="*/ 1271116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47106 w 1689100"/>
                <a:gd name="connsiteY12" fmla="*/ 1271116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47106 w 1689100"/>
                <a:gd name="connsiteY12" fmla="*/ 1271116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23294 w 1689100"/>
                <a:gd name="connsiteY12" fmla="*/ 1285403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23294 w 1689100"/>
                <a:gd name="connsiteY12" fmla="*/ 1285403 h 1291091"/>
                <a:gd name="connsiteX13" fmla="*/ 1644650 w 1689100"/>
                <a:gd name="connsiteY13" fmla="*/ 1263650 h 1291091"/>
                <a:gd name="connsiteX14" fmla="*/ 1644650 w 1689100"/>
                <a:gd name="connsiteY14" fmla="*/ 1200150 h 1291091"/>
                <a:gd name="connsiteX15" fmla="*/ 1682750 w 1689100"/>
                <a:gd name="connsiteY15" fmla="*/ 1016000 h 1291091"/>
                <a:gd name="connsiteX16" fmla="*/ 1593850 w 1689100"/>
                <a:gd name="connsiteY16" fmla="*/ 800100 h 1291091"/>
                <a:gd name="connsiteX17" fmla="*/ 1689100 w 1689100"/>
                <a:gd name="connsiteY17" fmla="*/ 704850 h 1291091"/>
                <a:gd name="connsiteX18" fmla="*/ 1689100 w 1689100"/>
                <a:gd name="connsiteY18" fmla="*/ 419100 h 1291091"/>
                <a:gd name="connsiteX19" fmla="*/ 1555750 w 1689100"/>
                <a:gd name="connsiteY19" fmla="*/ 152400 h 1291091"/>
                <a:gd name="connsiteX20" fmla="*/ 1225550 w 1689100"/>
                <a:gd name="connsiteY20" fmla="*/ 0 h 1291091"/>
                <a:gd name="connsiteX21" fmla="*/ 1181100 w 1689100"/>
                <a:gd name="connsiteY21" fmla="*/ 38100 h 1291091"/>
                <a:gd name="connsiteX22" fmla="*/ 1143000 w 1689100"/>
                <a:gd name="connsiteY22" fmla="*/ 44450 h 1291091"/>
                <a:gd name="connsiteX23" fmla="*/ 927100 w 1689100"/>
                <a:gd name="connsiteY23" fmla="*/ 139700 h 1291091"/>
                <a:gd name="connsiteX24" fmla="*/ 831850 w 1689100"/>
                <a:gd name="connsiteY24" fmla="*/ 406400 h 1291091"/>
                <a:gd name="connsiteX25" fmla="*/ 635000 w 1689100"/>
                <a:gd name="connsiteY25" fmla="*/ 254000 h 1291091"/>
                <a:gd name="connsiteX26" fmla="*/ 400050 w 1689100"/>
                <a:gd name="connsiteY26" fmla="*/ 146050 h 1291091"/>
                <a:gd name="connsiteX27" fmla="*/ 120650 w 1689100"/>
                <a:gd name="connsiteY27" fmla="*/ 241300 h 1291091"/>
                <a:gd name="connsiteX28" fmla="*/ 69850 w 1689100"/>
                <a:gd name="connsiteY28" fmla="*/ 323850 h 1291091"/>
                <a:gd name="connsiteX0" fmla="*/ 69850 w 1689100"/>
                <a:gd name="connsiteY0" fmla="*/ 323850 h 1292640"/>
                <a:gd name="connsiteX1" fmla="*/ 6350 w 1689100"/>
                <a:gd name="connsiteY1" fmla="*/ 577850 h 1292640"/>
                <a:gd name="connsiteX2" fmla="*/ 0 w 1689100"/>
                <a:gd name="connsiteY2" fmla="*/ 679450 h 1292640"/>
                <a:gd name="connsiteX3" fmla="*/ 88900 w 1689100"/>
                <a:gd name="connsiteY3" fmla="*/ 793750 h 1292640"/>
                <a:gd name="connsiteX4" fmla="*/ 133350 w 1689100"/>
                <a:gd name="connsiteY4" fmla="*/ 869950 h 1292640"/>
                <a:gd name="connsiteX5" fmla="*/ 95250 w 1689100"/>
                <a:gd name="connsiteY5" fmla="*/ 908050 h 1292640"/>
                <a:gd name="connsiteX6" fmla="*/ 95250 w 1689100"/>
                <a:gd name="connsiteY6" fmla="*/ 933450 h 1292640"/>
                <a:gd name="connsiteX7" fmla="*/ 171450 w 1689100"/>
                <a:gd name="connsiteY7" fmla="*/ 971550 h 1292640"/>
                <a:gd name="connsiteX8" fmla="*/ 104775 w 1689100"/>
                <a:gd name="connsiteY8" fmla="*/ 1106488 h 1292640"/>
                <a:gd name="connsiteX9" fmla="*/ 200025 w 1689100"/>
                <a:gd name="connsiteY9" fmla="*/ 1277937 h 1292640"/>
                <a:gd name="connsiteX10" fmla="*/ 466130 w 1689100"/>
                <a:gd name="connsiteY10" fmla="*/ 1285403 h 1292640"/>
                <a:gd name="connsiteX11" fmla="*/ 547094 w 1689100"/>
                <a:gd name="connsiteY11" fmla="*/ 1056803 h 1292640"/>
                <a:gd name="connsiteX12" fmla="*/ 623294 w 1689100"/>
                <a:gd name="connsiteY12" fmla="*/ 1285403 h 1292640"/>
                <a:gd name="connsiteX13" fmla="*/ 1644650 w 1689100"/>
                <a:gd name="connsiteY13" fmla="*/ 1263650 h 1292640"/>
                <a:gd name="connsiteX14" fmla="*/ 1644650 w 1689100"/>
                <a:gd name="connsiteY14" fmla="*/ 1200150 h 1292640"/>
                <a:gd name="connsiteX15" fmla="*/ 1682750 w 1689100"/>
                <a:gd name="connsiteY15" fmla="*/ 1016000 h 1292640"/>
                <a:gd name="connsiteX16" fmla="*/ 1593850 w 1689100"/>
                <a:gd name="connsiteY16" fmla="*/ 800100 h 1292640"/>
                <a:gd name="connsiteX17" fmla="*/ 1689100 w 1689100"/>
                <a:gd name="connsiteY17" fmla="*/ 704850 h 1292640"/>
                <a:gd name="connsiteX18" fmla="*/ 1689100 w 1689100"/>
                <a:gd name="connsiteY18" fmla="*/ 419100 h 1292640"/>
                <a:gd name="connsiteX19" fmla="*/ 1555750 w 1689100"/>
                <a:gd name="connsiteY19" fmla="*/ 152400 h 1292640"/>
                <a:gd name="connsiteX20" fmla="*/ 1225550 w 1689100"/>
                <a:gd name="connsiteY20" fmla="*/ 0 h 1292640"/>
                <a:gd name="connsiteX21" fmla="*/ 1181100 w 1689100"/>
                <a:gd name="connsiteY21" fmla="*/ 38100 h 1292640"/>
                <a:gd name="connsiteX22" fmla="*/ 1143000 w 1689100"/>
                <a:gd name="connsiteY22" fmla="*/ 44450 h 1292640"/>
                <a:gd name="connsiteX23" fmla="*/ 927100 w 1689100"/>
                <a:gd name="connsiteY23" fmla="*/ 139700 h 1292640"/>
                <a:gd name="connsiteX24" fmla="*/ 831850 w 1689100"/>
                <a:gd name="connsiteY24" fmla="*/ 406400 h 1292640"/>
                <a:gd name="connsiteX25" fmla="*/ 635000 w 1689100"/>
                <a:gd name="connsiteY25" fmla="*/ 254000 h 1292640"/>
                <a:gd name="connsiteX26" fmla="*/ 400050 w 1689100"/>
                <a:gd name="connsiteY26" fmla="*/ 146050 h 1292640"/>
                <a:gd name="connsiteX27" fmla="*/ 120650 w 1689100"/>
                <a:gd name="connsiteY27" fmla="*/ 241300 h 1292640"/>
                <a:gd name="connsiteX28" fmla="*/ 69850 w 1689100"/>
                <a:gd name="connsiteY28" fmla="*/ 323850 h 1292640"/>
                <a:gd name="connsiteX0" fmla="*/ 69850 w 1689100"/>
                <a:gd name="connsiteY0" fmla="*/ 323850 h 1304961"/>
                <a:gd name="connsiteX1" fmla="*/ 6350 w 1689100"/>
                <a:gd name="connsiteY1" fmla="*/ 577850 h 1304961"/>
                <a:gd name="connsiteX2" fmla="*/ 0 w 1689100"/>
                <a:gd name="connsiteY2" fmla="*/ 679450 h 1304961"/>
                <a:gd name="connsiteX3" fmla="*/ 88900 w 1689100"/>
                <a:gd name="connsiteY3" fmla="*/ 793750 h 1304961"/>
                <a:gd name="connsiteX4" fmla="*/ 133350 w 1689100"/>
                <a:gd name="connsiteY4" fmla="*/ 869950 h 1304961"/>
                <a:gd name="connsiteX5" fmla="*/ 95250 w 1689100"/>
                <a:gd name="connsiteY5" fmla="*/ 908050 h 1304961"/>
                <a:gd name="connsiteX6" fmla="*/ 95250 w 1689100"/>
                <a:gd name="connsiteY6" fmla="*/ 933450 h 1304961"/>
                <a:gd name="connsiteX7" fmla="*/ 171450 w 1689100"/>
                <a:gd name="connsiteY7" fmla="*/ 971550 h 1304961"/>
                <a:gd name="connsiteX8" fmla="*/ 104775 w 1689100"/>
                <a:gd name="connsiteY8" fmla="*/ 1106488 h 1304961"/>
                <a:gd name="connsiteX9" fmla="*/ 200025 w 1689100"/>
                <a:gd name="connsiteY9" fmla="*/ 1277937 h 1304961"/>
                <a:gd name="connsiteX10" fmla="*/ 466130 w 1689100"/>
                <a:gd name="connsiteY10" fmla="*/ 1285403 h 1304961"/>
                <a:gd name="connsiteX11" fmla="*/ 547094 w 1689100"/>
                <a:gd name="connsiteY11" fmla="*/ 1056803 h 1304961"/>
                <a:gd name="connsiteX12" fmla="*/ 623294 w 1689100"/>
                <a:gd name="connsiteY12" fmla="*/ 1285403 h 1304961"/>
                <a:gd name="connsiteX13" fmla="*/ 928093 w 1689100"/>
                <a:gd name="connsiteY13" fmla="*/ 1290166 h 1304961"/>
                <a:gd name="connsiteX14" fmla="*/ 1644650 w 1689100"/>
                <a:gd name="connsiteY14" fmla="*/ 1263650 h 1304961"/>
                <a:gd name="connsiteX15" fmla="*/ 1644650 w 1689100"/>
                <a:gd name="connsiteY15" fmla="*/ 1200150 h 1304961"/>
                <a:gd name="connsiteX16" fmla="*/ 1682750 w 1689100"/>
                <a:gd name="connsiteY16" fmla="*/ 1016000 h 1304961"/>
                <a:gd name="connsiteX17" fmla="*/ 1593850 w 1689100"/>
                <a:gd name="connsiteY17" fmla="*/ 800100 h 1304961"/>
                <a:gd name="connsiteX18" fmla="*/ 1689100 w 1689100"/>
                <a:gd name="connsiteY18" fmla="*/ 704850 h 1304961"/>
                <a:gd name="connsiteX19" fmla="*/ 1689100 w 1689100"/>
                <a:gd name="connsiteY19" fmla="*/ 419100 h 1304961"/>
                <a:gd name="connsiteX20" fmla="*/ 1555750 w 1689100"/>
                <a:gd name="connsiteY20" fmla="*/ 152400 h 1304961"/>
                <a:gd name="connsiteX21" fmla="*/ 1225550 w 1689100"/>
                <a:gd name="connsiteY21" fmla="*/ 0 h 1304961"/>
                <a:gd name="connsiteX22" fmla="*/ 1181100 w 1689100"/>
                <a:gd name="connsiteY22" fmla="*/ 38100 h 1304961"/>
                <a:gd name="connsiteX23" fmla="*/ 1143000 w 1689100"/>
                <a:gd name="connsiteY23" fmla="*/ 44450 h 1304961"/>
                <a:gd name="connsiteX24" fmla="*/ 927100 w 1689100"/>
                <a:gd name="connsiteY24" fmla="*/ 139700 h 1304961"/>
                <a:gd name="connsiteX25" fmla="*/ 831850 w 1689100"/>
                <a:gd name="connsiteY25" fmla="*/ 406400 h 1304961"/>
                <a:gd name="connsiteX26" fmla="*/ 635000 w 1689100"/>
                <a:gd name="connsiteY26" fmla="*/ 254000 h 1304961"/>
                <a:gd name="connsiteX27" fmla="*/ 400050 w 1689100"/>
                <a:gd name="connsiteY27" fmla="*/ 146050 h 1304961"/>
                <a:gd name="connsiteX28" fmla="*/ 120650 w 1689100"/>
                <a:gd name="connsiteY28" fmla="*/ 241300 h 1304961"/>
                <a:gd name="connsiteX29" fmla="*/ 69850 w 1689100"/>
                <a:gd name="connsiteY29" fmla="*/ 323850 h 1304961"/>
                <a:gd name="connsiteX0" fmla="*/ 69850 w 1689100"/>
                <a:gd name="connsiteY0" fmla="*/ 323850 h 1291091"/>
                <a:gd name="connsiteX1" fmla="*/ 6350 w 1689100"/>
                <a:gd name="connsiteY1" fmla="*/ 577850 h 1291091"/>
                <a:gd name="connsiteX2" fmla="*/ 0 w 1689100"/>
                <a:gd name="connsiteY2" fmla="*/ 679450 h 1291091"/>
                <a:gd name="connsiteX3" fmla="*/ 88900 w 1689100"/>
                <a:gd name="connsiteY3" fmla="*/ 793750 h 1291091"/>
                <a:gd name="connsiteX4" fmla="*/ 133350 w 1689100"/>
                <a:gd name="connsiteY4" fmla="*/ 869950 h 1291091"/>
                <a:gd name="connsiteX5" fmla="*/ 95250 w 1689100"/>
                <a:gd name="connsiteY5" fmla="*/ 908050 h 1291091"/>
                <a:gd name="connsiteX6" fmla="*/ 95250 w 1689100"/>
                <a:gd name="connsiteY6" fmla="*/ 933450 h 1291091"/>
                <a:gd name="connsiteX7" fmla="*/ 171450 w 1689100"/>
                <a:gd name="connsiteY7" fmla="*/ 971550 h 1291091"/>
                <a:gd name="connsiteX8" fmla="*/ 104775 w 1689100"/>
                <a:gd name="connsiteY8" fmla="*/ 1106488 h 1291091"/>
                <a:gd name="connsiteX9" fmla="*/ 200025 w 1689100"/>
                <a:gd name="connsiteY9" fmla="*/ 1277937 h 1291091"/>
                <a:gd name="connsiteX10" fmla="*/ 466130 w 1689100"/>
                <a:gd name="connsiteY10" fmla="*/ 1285403 h 1291091"/>
                <a:gd name="connsiteX11" fmla="*/ 547094 w 1689100"/>
                <a:gd name="connsiteY11" fmla="*/ 1056803 h 1291091"/>
                <a:gd name="connsiteX12" fmla="*/ 623294 w 1689100"/>
                <a:gd name="connsiteY12" fmla="*/ 1285403 h 1291091"/>
                <a:gd name="connsiteX13" fmla="*/ 909043 w 1689100"/>
                <a:gd name="connsiteY13" fmla="*/ 1142529 h 1291091"/>
                <a:gd name="connsiteX14" fmla="*/ 1644650 w 1689100"/>
                <a:gd name="connsiteY14" fmla="*/ 1263650 h 1291091"/>
                <a:gd name="connsiteX15" fmla="*/ 1644650 w 1689100"/>
                <a:gd name="connsiteY15" fmla="*/ 1200150 h 1291091"/>
                <a:gd name="connsiteX16" fmla="*/ 1682750 w 1689100"/>
                <a:gd name="connsiteY16" fmla="*/ 1016000 h 1291091"/>
                <a:gd name="connsiteX17" fmla="*/ 1593850 w 1689100"/>
                <a:gd name="connsiteY17" fmla="*/ 800100 h 1291091"/>
                <a:gd name="connsiteX18" fmla="*/ 1689100 w 1689100"/>
                <a:gd name="connsiteY18" fmla="*/ 704850 h 1291091"/>
                <a:gd name="connsiteX19" fmla="*/ 1689100 w 1689100"/>
                <a:gd name="connsiteY19" fmla="*/ 419100 h 1291091"/>
                <a:gd name="connsiteX20" fmla="*/ 1555750 w 1689100"/>
                <a:gd name="connsiteY20" fmla="*/ 152400 h 1291091"/>
                <a:gd name="connsiteX21" fmla="*/ 1225550 w 1689100"/>
                <a:gd name="connsiteY21" fmla="*/ 0 h 1291091"/>
                <a:gd name="connsiteX22" fmla="*/ 1181100 w 1689100"/>
                <a:gd name="connsiteY22" fmla="*/ 38100 h 1291091"/>
                <a:gd name="connsiteX23" fmla="*/ 1143000 w 1689100"/>
                <a:gd name="connsiteY23" fmla="*/ 44450 h 1291091"/>
                <a:gd name="connsiteX24" fmla="*/ 927100 w 1689100"/>
                <a:gd name="connsiteY24" fmla="*/ 139700 h 1291091"/>
                <a:gd name="connsiteX25" fmla="*/ 831850 w 1689100"/>
                <a:gd name="connsiteY25" fmla="*/ 406400 h 1291091"/>
                <a:gd name="connsiteX26" fmla="*/ 635000 w 1689100"/>
                <a:gd name="connsiteY26" fmla="*/ 254000 h 1291091"/>
                <a:gd name="connsiteX27" fmla="*/ 400050 w 1689100"/>
                <a:gd name="connsiteY27" fmla="*/ 146050 h 1291091"/>
                <a:gd name="connsiteX28" fmla="*/ 120650 w 1689100"/>
                <a:gd name="connsiteY28" fmla="*/ 241300 h 1291091"/>
                <a:gd name="connsiteX29" fmla="*/ 69850 w 1689100"/>
                <a:gd name="connsiteY29" fmla="*/ 323850 h 1291091"/>
                <a:gd name="connsiteX0" fmla="*/ 69850 w 1689100"/>
                <a:gd name="connsiteY0" fmla="*/ 323850 h 1299366"/>
                <a:gd name="connsiteX1" fmla="*/ 6350 w 1689100"/>
                <a:gd name="connsiteY1" fmla="*/ 577850 h 1299366"/>
                <a:gd name="connsiteX2" fmla="*/ 0 w 1689100"/>
                <a:gd name="connsiteY2" fmla="*/ 679450 h 1299366"/>
                <a:gd name="connsiteX3" fmla="*/ 88900 w 1689100"/>
                <a:gd name="connsiteY3" fmla="*/ 793750 h 1299366"/>
                <a:gd name="connsiteX4" fmla="*/ 133350 w 1689100"/>
                <a:gd name="connsiteY4" fmla="*/ 869950 h 1299366"/>
                <a:gd name="connsiteX5" fmla="*/ 95250 w 1689100"/>
                <a:gd name="connsiteY5" fmla="*/ 908050 h 1299366"/>
                <a:gd name="connsiteX6" fmla="*/ 95250 w 1689100"/>
                <a:gd name="connsiteY6" fmla="*/ 933450 h 1299366"/>
                <a:gd name="connsiteX7" fmla="*/ 171450 w 1689100"/>
                <a:gd name="connsiteY7" fmla="*/ 971550 h 1299366"/>
                <a:gd name="connsiteX8" fmla="*/ 104775 w 1689100"/>
                <a:gd name="connsiteY8" fmla="*/ 1106488 h 1299366"/>
                <a:gd name="connsiteX9" fmla="*/ 200025 w 1689100"/>
                <a:gd name="connsiteY9" fmla="*/ 1277937 h 1299366"/>
                <a:gd name="connsiteX10" fmla="*/ 466130 w 1689100"/>
                <a:gd name="connsiteY10" fmla="*/ 1285403 h 1299366"/>
                <a:gd name="connsiteX11" fmla="*/ 547094 w 1689100"/>
                <a:gd name="connsiteY11" fmla="*/ 1056803 h 1299366"/>
                <a:gd name="connsiteX12" fmla="*/ 623294 w 1689100"/>
                <a:gd name="connsiteY12" fmla="*/ 1285403 h 1299366"/>
                <a:gd name="connsiteX13" fmla="*/ 1104306 w 1689100"/>
                <a:gd name="connsiteY13" fmla="*/ 1266354 h 1299366"/>
                <a:gd name="connsiteX14" fmla="*/ 1644650 w 1689100"/>
                <a:gd name="connsiteY14" fmla="*/ 1263650 h 1299366"/>
                <a:gd name="connsiteX15" fmla="*/ 1644650 w 1689100"/>
                <a:gd name="connsiteY15" fmla="*/ 1200150 h 1299366"/>
                <a:gd name="connsiteX16" fmla="*/ 1682750 w 1689100"/>
                <a:gd name="connsiteY16" fmla="*/ 1016000 h 1299366"/>
                <a:gd name="connsiteX17" fmla="*/ 1593850 w 1689100"/>
                <a:gd name="connsiteY17" fmla="*/ 800100 h 1299366"/>
                <a:gd name="connsiteX18" fmla="*/ 1689100 w 1689100"/>
                <a:gd name="connsiteY18" fmla="*/ 704850 h 1299366"/>
                <a:gd name="connsiteX19" fmla="*/ 1689100 w 1689100"/>
                <a:gd name="connsiteY19" fmla="*/ 419100 h 1299366"/>
                <a:gd name="connsiteX20" fmla="*/ 1555750 w 1689100"/>
                <a:gd name="connsiteY20" fmla="*/ 152400 h 1299366"/>
                <a:gd name="connsiteX21" fmla="*/ 1225550 w 1689100"/>
                <a:gd name="connsiteY21" fmla="*/ 0 h 1299366"/>
                <a:gd name="connsiteX22" fmla="*/ 1181100 w 1689100"/>
                <a:gd name="connsiteY22" fmla="*/ 38100 h 1299366"/>
                <a:gd name="connsiteX23" fmla="*/ 1143000 w 1689100"/>
                <a:gd name="connsiteY23" fmla="*/ 44450 h 1299366"/>
                <a:gd name="connsiteX24" fmla="*/ 927100 w 1689100"/>
                <a:gd name="connsiteY24" fmla="*/ 139700 h 1299366"/>
                <a:gd name="connsiteX25" fmla="*/ 831850 w 1689100"/>
                <a:gd name="connsiteY25" fmla="*/ 406400 h 1299366"/>
                <a:gd name="connsiteX26" fmla="*/ 635000 w 1689100"/>
                <a:gd name="connsiteY26" fmla="*/ 254000 h 1299366"/>
                <a:gd name="connsiteX27" fmla="*/ 400050 w 1689100"/>
                <a:gd name="connsiteY27" fmla="*/ 146050 h 1299366"/>
                <a:gd name="connsiteX28" fmla="*/ 120650 w 1689100"/>
                <a:gd name="connsiteY28" fmla="*/ 241300 h 1299366"/>
                <a:gd name="connsiteX29" fmla="*/ 69850 w 1689100"/>
                <a:gd name="connsiteY29" fmla="*/ 323850 h 1299366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104306 w 1689100"/>
                <a:gd name="connsiteY13" fmla="*/ 1280641 h 1302275"/>
                <a:gd name="connsiteX14" fmla="*/ 1644650 w 1689100"/>
                <a:gd name="connsiteY14" fmla="*/ 1263650 h 1302275"/>
                <a:gd name="connsiteX15" fmla="*/ 1644650 w 1689100"/>
                <a:gd name="connsiteY15" fmla="*/ 1200150 h 1302275"/>
                <a:gd name="connsiteX16" fmla="*/ 1682750 w 1689100"/>
                <a:gd name="connsiteY16" fmla="*/ 1016000 h 1302275"/>
                <a:gd name="connsiteX17" fmla="*/ 1593850 w 1689100"/>
                <a:gd name="connsiteY17" fmla="*/ 800100 h 1302275"/>
                <a:gd name="connsiteX18" fmla="*/ 1689100 w 1689100"/>
                <a:gd name="connsiteY18" fmla="*/ 704850 h 1302275"/>
                <a:gd name="connsiteX19" fmla="*/ 1689100 w 1689100"/>
                <a:gd name="connsiteY19" fmla="*/ 419100 h 1302275"/>
                <a:gd name="connsiteX20" fmla="*/ 1555750 w 1689100"/>
                <a:gd name="connsiteY20" fmla="*/ 152400 h 1302275"/>
                <a:gd name="connsiteX21" fmla="*/ 1225550 w 1689100"/>
                <a:gd name="connsiteY21" fmla="*/ 0 h 1302275"/>
                <a:gd name="connsiteX22" fmla="*/ 1181100 w 1689100"/>
                <a:gd name="connsiteY22" fmla="*/ 38100 h 1302275"/>
                <a:gd name="connsiteX23" fmla="*/ 1143000 w 1689100"/>
                <a:gd name="connsiteY23" fmla="*/ 44450 h 1302275"/>
                <a:gd name="connsiteX24" fmla="*/ 927100 w 1689100"/>
                <a:gd name="connsiteY24" fmla="*/ 139700 h 1302275"/>
                <a:gd name="connsiteX25" fmla="*/ 831850 w 1689100"/>
                <a:gd name="connsiteY25" fmla="*/ 406400 h 1302275"/>
                <a:gd name="connsiteX26" fmla="*/ 635000 w 1689100"/>
                <a:gd name="connsiteY26" fmla="*/ 254000 h 1302275"/>
                <a:gd name="connsiteX27" fmla="*/ 400050 w 1689100"/>
                <a:gd name="connsiteY27" fmla="*/ 146050 h 1302275"/>
                <a:gd name="connsiteX28" fmla="*/ 120650 w 1689100"/>
                <a:gd name="connsiteY28" fmla="*/ 241300 h 1302275"/>
                <a:gd name="connsiteX29" fmla="*/ 69850 w 1689100"/>
                <a:gd name="connsiteY29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104306 w 1689100"/>
                <a:gd name="connsiteY13" fmla="*/ 1280641 h 1302275"/>
                <a:gd name="connsiteX14" fmla="*/ 1213843 w 1689100"/>
                <a:gd name="connsiteY14" fmla="*/ 1280640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104306 w 1689100"/>
                <a:gd name="connsiteY13" fmla="*/ 1280641 h 1302275"/>
                <a:gd name="connsiteX14" fmla="*/ 1137643 w 1689100"/>
                <a:gd name="connsiteY14" fmla="*/ 1147290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104306 w 1689100"/>
                <a:gd name="connsiteY13" fmla="*/ 1280641 h 1302275"/>
                <a:gd name="connsiteX14" fmla="*/ 1137643 w 1689100"/>
                <a:gd name="connsiteY14" fmla="*/ 1009177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1183"/>
                <a:gd name="connsiteX1" fmla="*/ 6350 w 1689100"/>
                <a:gd name="connsiteY1" fmla="*/ 577850 h 1301183"/>
                <a:gd name="connsiteX2" fmla="*/ 0 w 1689100"/>
                <a:gd name="connsiteY2" fmla="*/ 679450 h 1301183"/>
                <a:gd name="connsiteX3" fmla="*/ 88900 w 1689100"/>
                <a:gd name="connsiteY3" fmla="*/ 793750 h 1301183"/>
                <a:gd name="connsiteX4" fmla="*/ 133350 w 1689100"/>
                <a:gd name="connsiteY4" fmla="*/ 869950 h 1301183"/>
                <a:gd name="connsiteX5" fmla="*/ 95250 w 1689100"/>
                <a:gd name="connsiteY5" fmla="*/ 908050 h 1301183"/>
                <a:gd name="connsiteX6" fmla="*/ 95250 w 1689100"/>
                <a:gd name="connsiteY6" fmla="*/ 933450 h 1301183"/>
                <a:gd name="connsiteX7" fmla="*/ 171450 w 1689100"/>
                <a:gd name="connsiteY7" fmla="*/ 971550 h 1301183"/>
                <a:gd name="connsiteX8" fmla="*/ 104775 w 1689100"/>
                <a:gd name="connsiteY8" fmla="*/ 1106488 h 1301183"/>
                <a:gd name="connsiteX9" fmla="*/ 200025 w 1689100"/>
                <a:gd name="connsiteY9" fmla="*/ 1277937 h 1301183"/>
                <a:gd name="connsiteX10" fmla="*/ 466130 w 1689100"/>
                <a:gd name="connsiteY10" fmla="*/ 1285403 h 1301183"/>
                <a:gd name="connsiteX11" fmla="*/ 547094 w 1689100"/>
                <a:gd name="connsiteY11" fmla="*/ 1056803 h 1301183"/>
                <a:gd name="connsiteX12" fmla="*/ 623294 w 1689100"/>
                <a:gd name="connsiteY12" fmla="*/ 1285403 h 1301183"/>
                <a:gd name="connsiteX13" fmla="*/ 1047156 w 1689100"/>
                <a:gd name="connsiteY13" fmla="*/ 1275878 h 1301183"/>
                <a:gd name="connsiteX14" fmla="*/ 1137643 w 1689100"/>
                <a:gd name="connsiteY14" fmla="*/ 1009177 h 1301183"/>
                <a:gd name="connsiteX15" fmla="*/ 1644650 w 1689100"/>
                <a:gd name="connsiteY15" fmla="*/ 1263650 h 1301183"/>
                <a:gd name="connsiteX16" fmla="*/ 1644650 w 1689100"/>
                <a:gd name="connsiteY16" fmla="*/ 1200150 h 1301183"/>
                <a:gd name="connsiteX17" fmla="*/ 1682750 w 1689100"/>
                <a:gd name="connsiteY17" fmla="*/ 1016000 h 1301183"/>
                <a:gd name="connsiteX18" fmla="*/ 1593850 w 1689100"/>
                <a:gd name="connsiteY18" fmla="*/ 800100 h 1301183"/>
                <a:gd name="connsiteX19" fmla="*/ 1689100 w 1689100"/>
                <a:gd name="connsiteY19" fmla="*/ 704850 h 1301183"/>
                <a:gd name="connsiteX20" fmla="*/ 1689100 w 1689100"/>
                <a:gd name="connsiteY20" fmla="*/ 419100 h 1301183"/>
                <a:gd name="connsiteX21" fmla="*/ 1555750 w 1689100"/>
                <a:gd name="connsiteY21" fmla="*/ 152400 h 1301183"/>
                <a:gd name="connsiteX22" fmla="*/ 1225550 w 1689100"/>
                <a:gd name="connsiteY22" fmla="*/ 0 h 1301183"/>
                <a:gd name="connsiteX23" fmla="*/ 1181100 w 1689100"/>
                <a:gd name="connsiteY23" fmla="*/ 38100 h 1301183"/>
                <a:gd name="connsiteX24" fmla="*/ 1143000 w 1689100"/>
                <a:gd name="connsiteY24" fmla="*/ 44450 h 1301183"/>
                <a:gd name="connsiteX25" fmla="*/ 927100 w 1689100"/>
                <a:gd name="connsiteY25" fmla="*/ 139700 h 1301183"/>
                <a:gd name="connsiteX26" fmla="*/ 831850 w 1689100"/>
                <a:gd name="connsiteY26" fmla="*/ 406400 h 1301183"/>
                <a:gd name="connsiteX27" fmla="*/ 635000 w 1689100"/>
                <a:gd name="connsiteY27" fmla="*/ 254000 h 1301183"/>
                <a:gd name="connsiteX28" fmla="*/ 400050 w 1689100"/>
                <a:gd name="connsiteY28" fmla="*/ 146050 h 1301183"/>
                <a:gd name="connsiteX29" fmla="*/ 120650 w 1689100"/>
                <a:gd name="connsiteY29" fmla="*/ 241300 h 1301183"/>
                <a:gd name="connsiteX30" fmla="*/ 69850 w 1689100"/>
                <a:gd name="connsiteY30" fmla="*/ 323850 h 1301183"/>
                <a:gd name="connsiteX0" fmla="*/ 69850 w 1689100"/>
                <a:gd name="connsiteY0" fmla="*/ 323850 h 1310890"/>
                <a:gd name="connsiteX1" fmla="*/ 6350 w 1689100"/>
                <a:gd name="connsiteY1" fmla="*/ 577850 h 1310890"/>
                <a:gd name="connsiteX2" fmla="*/ 0 w 1689100"/>
                <a:gd name="connsiteY2" fmla="*/ 679450 h 1310890"/>
                <a:gd name="connsiteX3" fmla="*/ 88900 w 1689100"/>
                <a:gd name="connsiteY3" fmla="*/ 793750 h 1310890"/>
                <a:gd name="connsiteX4" fmla="*/ 133350 w 1689100"/>
                <a:gd name="connsiteY4" fmla="*/ 869950 h 1310890"/>
                <a:gd name="connsiteX5" fmla="*/ 95250 w 1689100"/>
                <a:gd name="connsiteY5" fmla="*/ 908050 h 1310890"/>
                <a:gd name="connsiteX6" fmla="*/ 95250 w 1689100"/>
                <a:gd name="connsiteY6" fmla="*/ 933450 h 1310890"/>
                <a:gd name="connsiteX7" fmla="*/ 171450 w 1689100"/>
                <a:gd name="connsiteY7" fmla="*/ 971550 h 1310890"/>
                <a:gd name="connsiteX8" fmla="*/ 104775 w 1689100"/>
                <a:gd name="connsiteY8" fmla="*/ 1106488 h 1310890"/>
                <a:gd name="connsiteX9" fmla="*/ 200025 w 1689100"/>
                <a:gd name="connsiteY9" fmla="*/ 1277937 h 1310890"/>
                <a:gd name="connsiteX10" fmla="*/ 466130 w 1689100"/>
                <a:gd name="connsiteY10" fmla="*/ 1285403 h 1310890"/>
                <a:gd name="connsiteX11" fmla="*/ 547094 w 1689100"/>
                <a:gd name="connsiteY11" fmla="*/ 1056803 h 1310890"/>
                <a:gd name="connsiteX12" fmla="*/ 623294 w 1689100"/>
                <a:gd name="connsiteY12" fmla="*/ 1285403 h 1310890"/>
                <a:gd name="connsiteX13" fmla="*/ 990006 w 1689100"/>
                <a:gd name="connsiteY13" fmla="*/ 1304453 h 1310890"/>
                <a:gd name="connsiteX14" fmla="*/ 1137643 w 1689100"/>
                <a:gd name="connsiteY14" fmla="*/ 1009177 h 1310890"/>
                <a:gd name="connsiteX15" fmla="*/ 1644650 w 1689100"/>
                <a:gd name="connsiteY15" fmla="*/ 1263650 h 1310890"/>
                <a:gd name="connsiteX16" fmla="*/ 1644650 w 1689100"/>
                <a:gd name="connsiteY16" fmla="*/ 1200150 h 1310890"/>
                <a:gd name="connsiteX17" fmla="*/ 1682750 w 1689100"/>
                <a:gd name="connsiteY17" fmla="*/ 1016000 h 1310890"/>
                <a:gd name="connsiteX18" fmla="*/ 1593850 w 1689100"/>
                <a:gd name="connsiteY18" fmla="*/ 800100 h 1310890"/>
                <a:gd name="connsiteX19" fmla="*/ 1689100 w 1689100"/>
                <a:gd name="connsiteY19" fmla="*/ 704850 h 1310890"/>
                <a:gd name="connsiteX20" fmla="*/ 1689100 w 1689100"/>
                <a:gd name="connsiteY20" fmla="*/ 419100 h 1310890"/>
                <a:gd name="connsiteX21" fmla="*/ 1555750 w 1689100"/>
                <a:gd name="connsiteY21" fmla="*/ 152400 h 1310890"/>
                <a:gd name="connsiteX22" fmla="*/ 1225550 w 1689100"/>
                <a:gd name="connsiteY22" fmla="*/ 0 h 1310890"/>
                <a:gd name="connsiteX23" fmla="*/ 1181100 w 1689100"/>
                <a:gd name="connsiteY23" fmla="*/ 38100 h 1310890"/>
                <a:gd name="connsiteX24" fmla="*/ 1143000 w 1689100"/>
                <a:gd name="connsiteY24" fmla="*/ 44450 h 1310890"/>
                <a:gd name="connsiteX25" fmla="*/ 927100 w 1689100"/>
                <a:gd name="connsiteY25" fmla="*/ 139700 h 1310890"/>
                <a:gd name="connsiteX26" fmla="*/ 831850 w 1689100"/>
                <a:gd name="connsiteY26" fmla="*/ 406400 h 1310890"/>
                <a:gd name="connsiteX27" fmla="*/ 635000 w 1689100"/>
                <a:gd name="connsiteY27" fmla="*/ 254000 h 1310890"/>
                <a:gd name="connsiteX28" fmla="*/ 400050 w 1689100"/>
                <a:gd name="connsiteY28" fmla="*/ 146050 h 1310890"/>
                <a:gd name="connsiteX29" fmla="*/ 120650 w 1689100"/>
                <a:gd name="connsiteY29" fmla="*/ 241300 h 1310890"/>
                <a:gd name="connsiteX30" fmla="*/ 69850 w 1689100"/>
                <a:gd name="connsiteY30" fmla="*/ 323850 h 1310890"/>
                <a:gd name="connsiteX0" fmla="*/ 69850 w 1689100"/>
                <a:gd name="connsiteY0" fmla="*/ 323850 h 1300220"/>
                <a:gd name="connsiteX1" fmla="*/ 6350 w 1689100"/>
                <a:gd name="connsiteY1" fmla="*/ 577850 h 1300220"/>
                <a:gd name="connsiteX2" fmla="*/ 0 w 1689100"/>
                <a:gd name="connsiteY2" fmla="*/ 679450 h 1300220"/>
                <a:gd name="connsiteX3" fmla="*/ 88900 w 1689100"/>
                <a:gd name="connsiteY3" fmla="*/ 793750 h 1300220"/>
                <a:gd name="connsiteX4" fmla="*/ 133350 w 1689100"/>
                <a:gd name="connsiteY4" fmla="*/ 869950 h 1300220"/>
                <a:gd name="connsiteX5" fmla="*/ 95250 w 1689100"/>
                <a:gd name="connsiteY5" fmla="*/ 908050 h 1300220"/>
                <a:gd name="connsiteX6" fmla="*/ 95250 w 1689100"/>
                <a:gd name="connsiteY6" fmla="*/ 933450 h 1300220"/>
                <a:gd name="connsiteX7" fmla="*/ 171450 w 1689100"/>
                <a:gd name="connsiteY7" fmla="*/ 971550 h 1300220"/>
                <a:gd name="connsiteX8" fmla="*/ 104775 w 1689100"/>
                <a:gd name="connsiteY8" fmla="*/ 1106488 h 1300220"/>
                <a:gd name="connsiteX9" fmla="*/ 200025 w 1689100"/>
                <a:gd name="connsiteY9" fmla="*/ 1277937 h 1300220"/>
                <a:gd name="connsiteX10" fmla="*/ 466130 w 1689100"/>
                <a:gd name="connsiteY10" fmla="*/ 1285403 h 1300220"/>
                <a:gd name="connsiteX11" fmla="*/ 547094 w 1689100"/>
                <a:gd name="connsiteY11" fmla="*/ 1056803 h 1300220"/>
                <a:gd name="connsiteX12" fmla="*/ 623294 w 1689100"/>
                <a:gd name="connsiteY12" fmla="*/ 1285403 h 1300220"/>
                <a:gd name="connsiteX13" fmla="*/ 1070968 w 1689100"/>
                <a:gd name="connsiteY13" fmla="*/ 1271115 h 1300220"/>
                <a:gd name="connsiteX14" fmla="*/ 1137643 w 1689100"/>
                <a:gd name="connsiteY14" fmla="*/ 1009177 h 1300220"/>
                <a:gd name="connsiteX15" fmla="*/ 1644650 w 1689100"/>
                <a:gd name="connsiteY15" fmla="*/ 1263650 h 1300220"/>
                <a:gd name="connsiteX16" fmla="*/ 1644650 w 1689100"/>
                <a:gd name="connsiteY16" fmla="*/ 1200150 h 1300220"/>
                <a:gd name="connsiteX17" fmla="*/ 1682750 w 1689100"/>
                <a:gd name="connsiteY17" fmla="*/ 1016000 h 1300220"/>
                <a:gd name="connsiteX18" fmla="*/ 1593850 w 1689100"/>
                <a:gd name="connsiteY18" fmla="*/ 800100 h 1300220"/>
                <a:gd name="connsiteX19" fmla="*/ 1689100 w 1689100"/>
                <a:gd name="connsiteY19" fmla="*/ 704850 h 1300220"/>
                <a:gd name="connsiteX20" fmla="*/ 1689100 w 1689100"/>
                <a:gd name="connsiteY20" fmla="*/ 419100 h 1300220"/>
                <a:gd name="connsiteX21" fmla="*/ 1555750 w 1689100"/>
                <a:gd name="connsiteY21" fmla="*/ 152400 h 1300220"/>
                <a:gd name="connsiteX22" fmla="*/ 1225550 w 1689100"/>
                <a:gd name="connsiteY22" fmla="*/ 0 h 1300220"/>
                <a:gd name="connsiteX23" fmla="*/ 1181100 w 1689100"/>
                <a:gd name="connsiteY23" fmla="*/ 38100 h 1300220"/>
                <a:gd name="connsiteX24" fmla="*/ 1143000 w 1689100"/>
                <a:gd name="connsiteY24" fmla="*/ 44450 h 1300220"/>
                <a:gd name="connsiteX25" fmla="*/ 927100 w 1689100"/>
                <a:gd name="connsiteY25" fmla="*/ 139700 h 1300220"/>
                <a:gd name="connsiteX26" fmla="*/ 831850 w 1689100"/>
                <a:gd name="connsiteY26" fmla="*/ 406400 h 1300220"/>
                <a:gd name="connsiteX27" fmla="*/ 635000 w 1689100"/>
                <a:gd name="connsiteY27" fmla="*/ 254000 h 1300220"/>
                <a:gd name="connsiteX28" fmla="*/ 400050 w 1689100"/>
                <a:gd name="connsiteY28" fmla="*/ 146050 h 1300220"/>
                <a:gd name="connsiteX29" fmla="*/ 120650 w 1689100"/>
                <a:gd name="connsiteY29" fmla="*/ 241300 h 1300220"/>
                <a:gd name="connsiteX30" fmla="*/ 69850 w 1689100"/>
                <a:gd name="connsiteY30" fmla="*/ 323850 h 1300220"/>
                <a:gd name="connsiteX0" fmla="*/ 69850 w 1689100"/>
                <a:gd name="connsiteY0" fmla="*/ 323850 h 1300220"/>
                <a:gd name="connsiteX1" fmla="*/ 6350 w 1689100"/>
                <a:gd name="connsiteY1" fmla="*/ 577850 h 1300220"/>
                <a:gd name="connsiteX2" fmla="*/ 0 w 1689100"/>
                <a:gd name="connsiteY2" fmla="*/ 679450 h 1300220"/>
                <a:gd name="connsiteX3" fmla="*/ 88900 w 1689100"/>
                <a:gd name="connsiteY3" fmla="*/ 793750 h 1300220"/>
                <a:gd name="connsiteX4" fmla="*/ 133350 w 1689100"/>
                <a:gd name="connsiteY4" fmla="*/ 869950 h 1300220"/>
                <a:gd name="connsiteX5" fmla="*/ 95250 w 1689100"/>
                <a:gd name="connsiteY5" fmla="*/ 908050 h 1300220"/>
                <a:gd name="connsiteX6" fmla="*/ 95250 w 1689100"/>
                <a:gd name="connsiteY6" fmla="*/ 933450 h 1300220"/>
                <a:gd name="connsiteX7" fmla="*/ 171450 w 1689100"/>
                <a:gd name="connsiteY7" fmla="*/ 971550 h 1300220"/>
                <a:gd name="connsiteX8" fmla="*/ 104775 w 1689100"/>
                <a:gd name="connsiteY8" fmla="*/ 1106488 h 1300220"/>
                <a:gd name="connsiteX9" fmla="*/ 200025 w 1689100"/>
                <a:gd name="connsiteY9" fmla="*/ 1277937 h 1300220"/>
                <a:gd name="connsiteX10" fmla="*/ 466130 w 1689100"/>
                <a:gd name="connsiteY10" fmla="*/ 1285403 h 1300220"/>
                <a:gd name="connsiteX11" fmla="*/ 547094 w 1689100"/>
                <a:gd name="connsiteY11" fmla="*/ 1056803 h 1300220"/>
                <a:gd name="connsiteX12" fmla="*/ 623294 w 1689100"/>
                <a:gd name="connsiteY12" fmla="*/ 1285403 h 1300220"/>
                <a:gd name="connsiteX13" fmla="*/ 1070968 w 1689100"/>
                <a:gd name="connsiteY13" fmla="*/ 1271115 h 1300220"/>
                <a:gd name="connsiteX14" fmla="*/ 1137643 w 1689100"/>
                <a:gd name="connsiteY14" fmla="*/ 1009177 h 1300220"/>
                <a:gd name="connsiteX15" fmla="*/ 1644650 w 1689100"/>
                <a:gd name="connsiteY15" fmla="*/ 1263650 h 1300220"/>
                <a:gd name="connsiteX16" fmla="*/ 1644650 w 1689100"/>
                <a:gd name="connsiteY16" fmla="*/ 1200150 h 1300220"/>
                <a:gd name="connsiteX17" fmla="*/ 1682750 w 1689100"/>
                <a:gd name="connsiteY17" fmla="*/ 1016000 h 1300220"/>
                <a:gd name="connsiteX18" fmla="*/ 1593850 w 1689100"/>
                <a:gd name="connsiteY18" fmla="*/ 800100 h 1300220"/>
                <a:gd name="connsiteX19" fmla="*/ 1689100 w 1689100"/>
                <a:gd name="connsiteY19" fmla="*/ 704850 h 1300220"/>
                <a:gd name="connsiteX20" fmla="*/ 1689100 w 1689100"/>
                <a:gd name="connsiteY20" fmla="*/ 419100 h 1300220"/>
                <a:gd name="connsiteX21" fmla="*/ 1555750 w 1689100"/>
                <a:gd name="connsiteY21" fmla="*/ 152400 h 1300220"/>
                <a:gd name="connsiteX22" fmla="*/ 1225550 w 1689100"/>
                <a:gd name="connsiteY22" fmla="*/ 0 h 1300220"/>
                <a:gd name="connsiteX23" fmla="*/ 1181100 w 1689100"/>
                <a:gd name="connsiteY23" fmla="*/ 38100 h 1300220"/>
                <a:gd name="connsiteX24" fmla="*/ 1143000 w 1689100"/>
                <a:gd name="connsiteY24" fmla="*/ 44450 h 1300220"/>
                <a:gd name="connsiteX25" fmla="*/ 927100 w 1689100"/>
                <a:gd name="connsiteY25" fmla="*/ 139700 h 1300220"/>
                <a:gd name="connsiteX26" fmla="*/ 831850 w 1689100"/>
                <a:gd name="connsiteY26" fmla="*/ 406400 h 1300220"/>
                <a:gd name="connsiteX27" fmla="*/ 635000 w 1689100"/>
                <a:gd name="connsiteY27" fmla="*/ 254000 h 1300220"/>
                <a:gd name="connsiteX28" fmla="*/ 400050 w 1689100"/>
                <a:gd name="connsiteY28" fmla="*/ 146050 h 1300220"/>
                <a:gd name="connsiteX29" fmla="*/ 120650 w 1689100"/>
                <a:gd name="connsiteY29" fmla="*/ 241300 h 1300220"/>
                <a:gd name="connsiteX30" fmla="*/ 69850 w 1689100"/>
                <a:gd name="connsiteY30" fmla="*/ 323850 h 1300220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80493 w 1689100"/>
                <a:gd name="connsiteY13" fmla="*/ 1280640 h 1302275"/>
                <a:gd name="connsiteX14" fmla="*/ 1137643 w 1689100"/>
                <a:gd name="connsiteY14" fmla="*/ 1009177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80493 w 1689100"/>
                <a:gd name="connsiteY13" fmla="*/ 1280640 h 1302275"/>
                <a:gd name="connsiteX14" fmla="*/ 1137643 w 1689100"/>
                <a:gd name="connsiteY14" fmla="*/ 1009177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644650 w 1689100"/>
                <a:gd name="connsiteY15" fmla="*/ 1263650 h 1302275"/>
                <a:gd name="connsiteX16" fmla="*/ 1644650 w 1689100"/>
                <a:gd name="connsiteY16" fmla="*/ 1200150 h 1302275"/>
                <a:gd name="connsiteX17" fmla="*/ 1682750 w 1689100"/>
                <a:gd name="connsiteY17" fmla="*/ 1016000 h 1302275"/>
                <a:gd name="connsiteX18" fmla="*/ 1593850 w 1689100"/>
                <a:gd name="connsiteY18" fmla="*/ 800100 h 1302275"/>
                <a:gd name="connsiteX19" fmla="*/ 1689100 w 1689100"/>
                <a:gd name="connsiteY19" fmla="*/ 704850 h 1302275"/>
                <a:gd name="connsiteX20" fmla="*/ 1689100 w 1689100"/>
                <a:gd name="connsiteY20" fmla="*/ 419100 h 1302275"/>
                <a:gd name="connsiteX21" fmla="*/ 1555750 w 1689100"/>
                <a:gd name="connsiteY21" fmla="*/ 152400 h 1302275"/>
                <a:gd name="connsiteX22" fmla="*/ 1225550 w 1689100"/>
                <a:gd name="connsiteY22" fmla="*/ 0 h 1302275"/>
                <a:gd name="connsiteX23" fmla="*/ 1181100 w 1689100"/>
                <a:gd name="connsiteY23" fmla="*/ 38100 h 1302275"/>
                <a:gd name="connsiteX24" fmla="*/ 1143000 w 1689100"/>
                <a:gd name="connsiteY24" fmla="*/ 44450 h 1302275"/>
                <a:gd name="connsiteX25" fmla="*/ 927100 w 1689100"/>
                <a:gd name="connsiteY25" fmla="*/ 139700 h 1302275"/>
                <a:gd name="connsiteX26" fmla="*/ 831850 w 1689100"/>
                <a:gd name="connsiteY26" fmla="*/ 406400 h 1302275"/>
                <a:gd name="connsiteX27" fmla="*/ 635000 w 1689100"/>
                <a:gd name="connsiteY27" fmla="*/ 254000 h 1302275"/>
                <a:gd name="connsiteX28" fmla="*/ 400050 w 1689100"/>
                <a:gd name="connsiteY28" fmla="*/ 146050 h 1302275"/>
                <a:gd name="connsiteX29" fmla="*/ 120650 w 1689100"/>
                <a:gd name="connsiteY29" fmla="*/ 241300 h 1302275"/>
                <a:gd name="connsiteX30" fmla="*/ 69850 w 1689100"/>
                <a:gd name="connsiteY30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371005 w 1689100"/>
                <a:gd name="connsiteY15" fmla="*/ 1118714 h 1302275"/>
                <a:gd name="connsiteX16" fmla="*/ 1644650 w 1689100"/>
                <a:gd name="connsiteY16" fmla="*/ 1263650 h 1302275"/>
                <a:gd name="connsiteX17" fmla="*/ 1644650 w 1689100"/>
                <a:gd name="connsiteY17" fmla="*/ 1200150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04318 w 1689100"/>
                <a:gd name="connsiteY15" fmla="*/ 1256826 h 1302275"/>
                <a:gd name="connsiteX16" fmla="*/ 1644650 w 1689100"/>
                <a:gd name="connsiteY16" fmla="*/ 1263650 h 1302275"/>
                <a:gd name="connsiteX17" fmla="*/ 1644650 w 1689100"/>
                <a:gd name="connsiteY17" fmla="*/ 1200150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644650 w 1689100"/>
                <a:gd name="connsiteY16" fmla="*/ 1263650 h 1302275"/>
                <a:gd name="connsiteX17" fmla="*/ 1644650 w 1689100"/>
                <a:gd name="connsiteY17" fmla="*/ 1200150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11300 w 1689100"/>
                <a:gd name="connsiteY16" fmla="*/ 1273175 h 1302275"/>
                <a:gd name="connsiteX17" fmla="*/ 1644650 w 1689100"/>
                <a:gd name="connsiteY17" fmla="*/ 1200150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11300 w 1689100"/>
                <a:gd name="connsiteY16" fmla="*/ 1273175 h 1302275"/>
                <a:gd name="connsiteX17" fmla="*/ 1644650 w 1689100"/>
                <a:gd name="connsiteY17" fmla="*/ 1200150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11300 w 1689100"/>
                <a:gd name="connsiteY16" fmla="*/ 1273175 h 1302275"/>
                <a:gd name="connsiteX17" fmla="*/ 1630363 w 1689100"/>
                <a:gd name="connsiteY17" fmla="*/ 1243013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630363 w 1689100"/>
                <a:gd name="connsiteY17" fmla="*/ 1243013 h 1302275"/>
                <a:gd name="connsiteX18" fmla="*/ 16827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630363 w 1689100"/>
                <a:gd name="connsiteY17" fmla="*/ 1243013 h 1302275"/>
                <a:gd name="connsiteX18" fmla="*/ 1568450 w 1689100"/>
                <a:gd name="connsiteY18" fmla="*/ 1016000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630363 w 1689100"/>
                <a:gd name="connsiteY17" fmla="*/ 1243013 h 1302275"/>
                <a:gd name="connsiteX18" fmla="*/ 1649412 w 1689100"/>
                <a:gd name="connsiteY18" fmla="*/ 1011237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606550 w 1689100"/>
                <a:gd name="connsiteY17" fmla="*/ 1223963 h 1302275"/>
                <a:gd name="connsiteX18" fmla="*/ 1649412 w 1689100"/>
                <a:gd name="connsiteY18" fmla="*/ 1011237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577975 w 1689100"/>
                <a:gd name="connsiteY17" fmla="*/ 1204913 h 1302275"/>
                <a:gd name="connsiteX18" fmla="*/ 1649412 w 1689100"/>
                <a:gd name="connsiteY18" fmla="*/ 1011237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597025 w 1689100"/>
                <a:gd name="connsiteY17" fmla="*/ 1209675 h 1302275"/>
                <a:gd name="connsiteX18" fmla="*/ 1649412 w 1689100"/>
                <a:gd name="connsiteY18" fmla="*/ 1011237 h 1302275"/>
                <a:gd name="connsiteX19" fmla="*/ 1593850 w 1689100"/>
                <a:gd name="connsiteY19" fmla="*/ 800100 h 1302275"/>
                <a:gd name="connsiteX20" fmla="*/ 1689100 w 1689100"/>
                <a:gd name="connsiteY20" fmla="*/ 704850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  <a:gd name="connsiteX0" fmla="*/ 69850 w 1689100"/>
                <a:gd name="connsiteY0" fmla="*/ 323850 h 1302275"/>
                <a:gd name="connsiteX1" fmla="*/ 6350 w 1689100"/>
                <a:gd name="connsiteY1" fmla="*/ 577850 h 1302275"/>
                <a:gd name="connsiteX2" fmla="*/ 0 w 1689100"/>
                <a:gd name="connsiteY2" fmla="*/ 679450 h 1302275"/>
                <a:gd name="connsiteX3" fmla="*/ 88900 w 1689100"/>
                <a:gd name="connsiteY3" fmla="*/ 793750 h 1302275"/>
                <a:gd name="connsiteX4" fmla="*/ 133350 w 1689100"/>
                <a:gd name="connsiteY4" fmla="*/ 869950 h 1302275"/>
                <a:gd name="connsiteX5" fmla="*/ 95250 w 1689100"/>
                <a:gd name="connsiteY5" fmla="*/ 908050 h 1302275"/>
                <a:gd name="connsiteX6" fmla="*/ 95250 w 1689100"/>
                <a:gd name="connsiteY6" fmla="*/ 933450 h 1302275"/>
                <a:gd name="connsiteX7" fmla="*/ 171450 w 1689100"/>
                <a:gd name="connsiteY7" fmla="*/ 971550 h 1302275"/>
                <a:gd name="connsiteX8" fmla="*/ 104775 w 1689100"/>
                <a:gd name="connsiteY8" fmla="*/ 1106488 h 1302275"/>
                <a:gd name="connsiteX9" fmla="*/ 200025 w 1689100"/>
                <a:gd name="connsiteY9" fmla="*/ 1277937 h 1302275"/>
                <a:gd name="connsiteX10" fmla="*/ 466130 w 1689100"/>
                <a:gd name="connsiteY10" fmla="*/ 1285403 h 1302275"/>
                <a:gd name="connsiteX11" fmla="*/ 547094 w 1689100"/>
                <a:gd name="connsiteY11" fmla="*/ 1056803 h 1302275"/>
                <a:gd name="connsiteX12" fmla="*/ 623294 w 1689100"/>
                <a:gd name="connsiteY12" fmla="*/ 1285403 h 1302275"/>
                <a:gd name="connsiteX13" fmla="*/ 1056681 w 1689100"/>
                <a:gd name="connsiteY13" fmla="*/ 1280640 h 1302275"/>
                <a:gd name="connsiteX14" fmla="*/ 1137643 w 1689100"/>
                <a:gd name="connsiteY14" fmla="*/ 1009177 h 1302275"/>
                <a:gd name="connsiteX15" fmla="*/ 1228130 w 1689100"/>
                <a:gd name="connsiteY15" fmla="*/ 1266351 h 1302275"/>
                <a:gd name="connsiteX16" fmla="*/ 1563687 w 1689100"/>
                <a:gd name="connsiteY16" fmla="*/ 1273175 h 1302275"/>
                <a:gd name="connsiteX17" fmla="*/ 1597025 w 1689100"/>
                <a:gd name="connsiteY17" fmla="*/ 1209675 h 1302275"/>
                <a:gd name="connsiteX18" fmla="*/ 1649412 w 1689100"/>
                <a:gd name="connsiteY18" fmla="*/ 1011237 h 1302275"/>
                <a:gd name="connsiteX19" fmla="*/ 1593850 w 1689100"/>
                <a:gd name="connsiteY19" fmla="*/ 800100 h 1302275"/>
                <a:gd name="connsiteX20" fmla="*/ 1660525 w 1689100"/>
                <a:gd name="connsiteY20" fmla="*/ 695325 h 1302275"/>
                <a:gd name="connsiteX21" fmla="*/ 1689100 w 1689100"/>
                <a:gd name="connsiteY21" fmla="*/ 419100 h 1302275"/>
                <a:gd name="connsiteX22" fmla="*/ 1555750 w 1689100"/>
                <a:gd name="connsiteY22" fmla="*/ 152400 h 1302275"/>
                <a:gd name="connsiteX23" fmla="*/ 1225550 w 1689100"/>
                <a:gd name="connsiteY23" fmla="*/ 0 h 1302275"/>
                <a:gd name="connsiteX24" fmla="*/ 1181100 w 1689100"/>
                <a:gd name="connsiteY24" fmla="*/ 38100 h 1302275"/>
                <a:gd name="connsiteX25" fmla="*/ 1143000 w 1689100"/>
                <a:gd name="connsiteY25" fmla="*/ 44450 h 1302275"/>
                <a:gd name="connsiteX26" fmla="*/ 927100 w 1689100"/>
                <a:gd name="connsiteY26" fmla="*/ 139700 h 1302275"/>
                <a:gd name="connsiteX27" fmla="*/ 831850 w 1689100"/>
                <a:gd name="connsiteY27" fmla="*/ 406400 h 1302275"/>
                <a:gd name="connsiteX28" fmla="*/ 635000 w 1689100"/>
                <a:gd name="connsiteY28" fmla="*/ 254000 h 1302275"/>
                <a:gd name="connsiteX29" fmla="*/ 400050 w 1689100"/>
                <a:gd name="connsiteY29" fmla="*/ 146050 h 1302275"/>
                <a:gd name="connsiteX30" fmla="*/ 120650 w 1689100"/>
                <a:gd name="connsiteY30" fmla="*/ 241300 h 1302275"/>
                <a:gd name="connsiteX31" fmla="*/ 69850 w 1689100"/>
                <a:gd name="connsiteY31" fmla="*/ 323850 h 1302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689100" h="1302275">
                  <a:moveTo>
                    <a:pt x="69850" y="323850"/>
                  </a:moveTo>
                  <a:lnTo>
                    <a:pt x="6350" y="577850"/>
                  </a:lnTo>
                  <a:lnTo>
                    <a:pt x="0" y="679450"/>
                  </a:lnTo>
                  <a:lnTo>
                    <a:pt x="88900" y="793750"/>
                  </a:lnTo>
                  <a:lnTo>
                    <a:pt x="133350" y="869950"/>
                  </a:lnTo>
                  <a:lnTo>
                    <a:pt x="95250" y="908050"/>
                  </a:lnTo>
                  <a:lnTo>
                    <a:pt x="95250" y="933450"/>
                  </a:lnTo>
                  <a:lnTo>
                    <a:pt x="171450" y="971550"/>
                  </a:lnTo>
                  <a:lnTo>
                    <a:pt x="104775" y="1106488"/>
                  </a:lnTo>
                  <a:cubicBezTo>
                    <a:pt x="211137" y="1038225"/>
                    <a:pt x="128587" y="1194594"/>
                    <a:pt x="200025" y="1277937"/>
                  </a:cubicBezTo>
                  <a:cubicBezTo>
                    <a:pt x="275332" y="1296644"/>
                    <a:pt x="226947" y="1291753"/>
                    <a:pt x="466130" y="1285403"/>
                  </a:cubicBezTo>
                  <a:cubicBezTo>
                    <a:pt x="536675" y="1282679"/>
                    <a:pt x="458624" y="1200923"/>
                    <a:pt x="547094" y="1056803"/>
                  </a:cubicBezTo>
                  <a:cubicBezTo>
                    <a:pt x="566144" y="1037753"/>
                    <a:pt x="613406" y="1192190"/>
                    <a:pt x="623294" y="1285403"/>
                  </a:cubicBezTo>
                  <a:cubicBezTo>
                    <a:pt x="686794" y="1324297"/>
                    <a:pt x="886455" y="1284265"/>
                    <a:pt x="1056681" y="1280640"/>
                  </a:cubicBezTo>
                  <a:cubicBezTo>
                    <a:pt x="1036044" y="1232221"/>
                    <a:pt x="1138074" y="1045346"/>
                    <a:pt x="1137643" y="1009177"/>
                  </a:cubicBezTo>
                  <a:cubicBezTo>
                    <a:pt x="1190030" y="982189"/>
                    <a:pt x="1143629" y="1223939"/>
                    <a:pt x="1228130" y="1266351"/>
                  </a:cubicBezTo>
                  <a:cubicBezTo>
                    <a:pt x="1312631" y="1308763"/>
                    <a:pt x="1518080" y="1259602"/>
                    <a:pt x="1563687" y="1273175"/>
                  </a:cubicBezTo>
                  <a:cubicBezTo>
                    <a:pt x="1660524" y="1272645"/>
                    <a:pt x="1552575" y="1234017"/>
                    <a:pt x="1597025" y="1209675"/>
                  </a:cubicBezTo>
                  <a:lnTo>
                    <a:pt x="1649412" y="1011237"/>
                  </a:lnTo>
                  <a:lnTo>
                    <a:pt x="1593850" y="800100"/>
                  </a:lnTo>
                  <a:lnTo>
                    <a:pt x="1660525" y="695325"/>
                  </a:lnTo>
                  <a:lnTo>
                    <a:pt x="1689100" y="419100"/>
                  </a:lnTo>
                  <a:lnTo>
                    <a:pt x="1555750" y="152400"/>
                  </a:lnTo>
                  <a:lnTo>
                    <a:pt x="1225550" y="0"/>
                  </a:lnTo>
                  <a:cubicBezTo>
                    <a:pt x="1210733" y="12700"/>
                    <a:pt x="1198282" y="28848"/>
                    <a:pt x="1181100" y="38100"/>
                  </a:cubicBezTo>
                  <a:cubicBezTo>
                    <a:pt x="1169764" y="44204"/>
                    <a:pt x="1143000" y="44450"/>
                    <a:pt x="1143000" y="44450"/>
                  </a:cubicBezTo>
                  <a:lnTo>
                    <a:pt x="927100" y="139700"/>
                  </a:lnTo>
                  <a:lnTo>
                    <a:pt x="831850" y="406400"/>
                  </a:lnTo>
                  <a:lnTo>
                    <a:pt x="635000" y="254000"/>
                  </a:lnTo>
                  <a:lnTo>
                    <a:pt x="400050" y="146050"/>
                  </a:lnTo>
                  <a:lnTo>
                    <a:pt x="120650" y="241300"/>
                  </a:lnTo>
                  <a:lnTo>
                    <a:pt x="69850" y="32385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/>
                <a:t>00</a:t>
              </a:r>
              <a:endParaRPr kumimoji="1" lang="ja-JP" altLang="en-US" dirty="0"/>
            </a:p>
          </p:txBody>
        </p:sp>
        <p:pic>
          <p:nvPicPr>
            <p:cNvPr id="14" name="図 1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4520" y="6232315"/>
              <a:ext cx="1944216" cy="1390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2029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426</Words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