
<file path=[Content_Types].xml><?xml version="1.0" encoding="utf-8"?>
<Types xmlns="http://schemas.openxmlformats.org/package/2006/content-types">
  <Default ContentType="image/jpeg" Extension="jpeg"/>
  <Default ContentType="image/png" Extension="png"/>
  <Default ContentType="application/vnd.openxmlformats-package.relationships+xml" Extension="rels"/>
  <Default ContentType="application/xml" Extension="xml"/>
  <Override ContentType="application/vnd.openxmlformats-officedocument.customXmlProperties+xml" PartName="/customXml/itemProps1.xml"/>
  <Override ContentType="application/vnd.openxmlformats-officedocument.customXmlProperties+xml" PartName="/customXml/itemProps2.xml"/>
  <Override ContentType="application/vnd.openxmlformats-officedocument.customXmlProperties+xml" PartName="/customXml/itemProps3.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custom-properties+xml" PartName="/docProps/custom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ms-powerpoint.revisioninfo+xml" PartName="/ppt/revisionInfo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Relationship Id="rId5" Target="docProps/custom.xml" Type="http://schemas.openxmlformats.org/officeDocument/2006/relationships/custom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4"/>
  </p:sldMasterIdLst>
  <p:sldIdLst>
    <p:sldId id="256" r:id="rId5"/>
    <p:sldId id="257" r:id="rId6"/>
    <p:sldId id="258" r:id="rId7"/>
  </p:sldIdLst>
  <p:sldSz cx="6858000" cy="9906000" type="A4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41C6CB0-8CD3-4D33-94A1-5C6511E2A54E}" v="4" dt="2025-11-19T08:17:25.21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>
      <p:cViewPr>
        <p:scale>
          <a:sx n="75" d="100"/>
          <a:sy n="75" d="100"/>
        </p:scale>
        <p:origin x="2250" y="324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<Relationships xmlns="http://schemas.openxmlformats.org/package/2006/relationships"><Relationship Id="rId1" Target="../customXml/item1.xml" Type="http://schemas.openxmlformats.org/officeDocument/2006/relationships/customXml"/><Relationship Id="rId10" Target="theme/theme1.xml" Type="http://schemas.openxmlformats.org/officeDocument/2006/relationships/theme"/><Relationship Id="rId11" Target="tableStyles.xml" Type="http://schemas.openxmlformats.org/officeDocument/2006/relationships/tableStyles"/><Relationship Id="rId12" Target="revisionInfo.xml" Type="http://schemas.microsoft.com/office/2015/10/relationships/revisionInfo"/><Relationship Id="rId2" Target="../customXml/item2.xml" Type="http://schemas.openxmlformats.org/officeDocument/2006/relationships/customXml"/><Relationship Id="rId3" Target="../customXml/item3.xml" Type="http://schemas.openxmlformats.org/officeDocument/2006/relationships/customXml"/><Relationship Id="rId4" Target="slideMasters/slideMaster1.xml" Type="http://schemas.openxmlformats.org/officeDocument/2006/relationships/slideMaster"/><Relationship Id="rId5" Target="slides/slide1.xml" Type="http://schemas.openxmlformats.org/officeDocument/2006/relationships/slide"/><Relationship Id="rId6" Target="slides/slide2.xml" Type="http://schemas.openxmlformats.org/officeDocument/2006/relationships/slide"/><Relationship Id="rId7" Target="slides/slide3.xml" Type="http://schemas.openxmlformats.org/officeDocument/2006/relationships/slide"/><Relationship Id="rId8" Target="presProps.xml" Type="http://schemas.openxmlformats.org/officeDocument/2006/relationships/presProps"/><Relationship Id="rId9" Target="viewProps.xml" Type="http://schemas.openxmlformats.org/officeDocument/2006/relationships/viewProps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14350" y="3077282"/>
            <a:ext cx="5829300" cy="2123369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603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32075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9811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64151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3018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9622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62265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2830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2D545-8467-428C-B4B7-668AFE11EB3F}" type="datetimeFigureOut">
              <a:rPr kumimoji="1" lang="ja-JP" altLang="en-US" smtClean="0"/>
              <a:t>2025/11/19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291544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2D545-8467-428C-B4B7-668AFE11EB3F}" type="datetimeFigureOut">
              <a:rPr kumimoji="1" lang="ja-JP" altLang="en-US" smtClean="0"/>
              <a:t>2025/11/19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714391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4972050" y="396700"/>
            <a:ext cx="1543050" cy="8452203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342900" y="396700"/>
            <a:ext cx="4514850" cy="8452203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2D545-8467-428C-B4B7-668AFE11EB3F}" type="datetimeFigureOut">
              <a:rPr kumimoji="1" lang="ja-JP" altLang="en-US" smtClean="0"/>
              <a:t>2025/11/19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600673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2D545-8467-428C-B4B7-668AFE11EB3F}" type="datetimeFigureOut">
              <a:rPr kumimoji="1" lang="ja-JP" altLang="en-US" smtClean="0"/>
              <a:t>2025/11/19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280476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41735" y="6365523"/>
            <a:ext cx="5829300" cy="1967442"/>
          </a:xfrm>
        </p:spPr>
        <p:txBody>
          <a:bodyPr anchor="t"/>
          <a:lstStyle>
            <a:lvl1pPr algn="l">
              <a:defRPr sz="5778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41735" y="4198586"/>
            <a:ext cx="5829300" cy="2166937"/>
          </a:xfrm>
        </p:spPr>
        <p:txBody>
          <a:bodyPr anchor="b"/>
          <a:lstStyle>
            <a:lvl1pPr marL="0" indent="0">
              <a:buNone/>
              <a:defRPr sz="2889">
                <a:solidFill>
                  <a:schemeClr val="tx1">
                    <a:tint val="75000"/>
                  </a:schemeClr>
                </a:solidFill>
              </a:defRPr>
            </a:lvl1pPr>
            <a:lvl2pPr marL="660380" indent="0">
              <a:buNone/>
              <a:defRPr sz="2600">
                <a:solidFill>
                  <a:schemeClr val="tx1">
                    <a:tint val="75000"/>
                  </a:schemeClr>
                </a:solidFill>
              </a:defRPr>
            </a:lvl2pPr>
            <a:lvl3pPr marL="1320759" indent="0">
              <a:buNone/>
              <a:defRPr sz="2311">
                <a:solidFill>
                  <a:schemeClr val="tx1">
                    <a:tint val="75000"/>
                  </a:schemeClr>
                </a:solidFill>
              </a:defRPr>
            </a:lvl3pPr>
            <a:lvl4pPr marL="1981139" indent="0">
              <a:buNone/>
              <a:defRPr sz="2022">
                <a:solidFill>
                  <a:schemeClr val="tx1">
                    <a:tint val="75000"/>
                  </a:schemeClr>
                </a:solidFill>
              </a:defRPr>
            </a:lvl4pPr>
            <a:lvl5pPr marL="2641519" indent="0">
              <a:buNone/>
              <a:defRPr sz="2022">
                <a:solidFill>
                  <a:schemeClr val="tx1">
                    <a:tint val="75000"/>
                  </a:schemeClr>
                </a:solidFill>
              </a:defRPr>
            </a:lvl5pPr>
            <a:lvl6pPr marL="3301898" indent="0">
              <a:buNone/>
              <a:defRPr sz="2022">
                <a:solidFill>
                  <a:schemeClr val="tx1">
                    <a:tint val="75000"/>
                  </a:schemeClr>
                </a:solidFill>
              </a:defRPr>
            </a:lvl6pPr>
            <a:lvl7pPr marL="3962278" indent="0">
              <a:buNone/>
              <a:defRPr sz="2022">
                <a:solidFill>
                  <a:schemeClr val="tx1">
                    <a:tint val="75000"/>
                  </a:schemeClr>
                </a:solidFill>
              </a:defRPr>
            </a:lvl7pPr>
            <a:lvl8pPr marL="4622658" indent="0">
              <a:buNone/>
              <a:defRPr sz="2022">
                <a:solidFill>
                  <a:schemeClr val="tx1">
                    <a:tint val="75000"/>
                  </a:schemeClr>
                </a:solidFill>
              </a:defRPr>
            </a:lvl8pPr>
            <a:lvl9pPr marL="5283037" indent="0">
              <a:buNone/>
              <a:defRPr sz="202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2D545-8467-428C-B4B7-668AFE11EB3F}" type="datetimeFigureOut">
              <a:rPr kumimoji="1" lang="ja-JP" altLang="en-US" smtClean="0"/>
              <a:t>2025/11/19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279899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342900" y="2311401"/>
            <a:ext cx="3028950" cy="6537502"/>
          </a:xfrm>
        </p:spPr>
        <p:txBody>
          <a:bodyPr/>
          <a:lstStyle>
            <a:lvl1pPr>
              <a:defRPr sz="4044"/>
            </a:lvl1pPr>
            <a:lvl2pPr>
              <a:defRPr sz="3467"/>
            </a:lvl2pPr>
            <a:lvl3pPr>
              <a:defRPr sz="2889"/>
            </a:lvl3pPr>
            <a:lvl4pPr>
              <a:defRPr sz="2600"/>
            </a:lvl4pPr>
            <a:lvl5pPr>
              <a:defRPr sz="2600"/>
            </a:lvl5pPr>
            <a:lvl6pPr>
              <a:defRPr sz="2600"/>
            </a:lvl6pPr>
            <a:lvl7pPr>
              <a:defRPr sz="2600"/>
            </a:lvl7pPr>
            <a:lvl8pPr>
              <a:defRPr sz="2600"/>
            </a:lvl8pPr>
            <a:lvl9pPr>
              <a:defRPr sz="2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486150" y="2311401"/>
            <a:ext cx="3028950" cy="6537502"/>
          </a:xfrm>
        </p:spPr>
        <p:txBody>
          <a:bodyPr/>
          <a:lstStyle>
            <a:lvl1pPr>
              <a:defRPr sz="4044"/>
            </a:lvl1pPr>
            <a:lvl2pPr>
              <a:defRPr sz="3467"/>
            </a:lvl2pPr>
            <a:lvl3pPr>
              <a:defRPr sz="2889"/>
            </a:lvl3pPr>
            <a:lvl4pPr>
              <a:defRPr sz="2600"/>
            </a:lvl4pPr>
            <a:lvl5pPr>
              <a:defRPr sz="2600"/>
            </a:lvl5pPr>
            <a:lvl6pPr>
              <a:defRPr sz="2600"/>
            </a:lvl6pPr>
            <a:lvl7pPr>
              <a:defRPr sz="2600"/>
            </a:lvl7pPr>
            <a:lvl8pPr>
              <a:defRPr sz="2600"/>
            </a:lvl8pPr>
            <a:lvl9pPr>
              <a:defRPr sz="2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2D545-8467-428C-B4B7-668AFE11EB3F}" type="datetimeFigureOut">
              <a:rPr kumimoji="1" lang="ja-JP" altLang="en-US" smtClean="0"/>
              <a:t>2025/11/19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585558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217385"/>
            <a:ext cx="3030141" cy="924101"/>
          </a:xfrm>
        </p:spPr>
        <p:txBody>
          <a:bodyPr anchor="b"/>
          <a:lstStyle>
            <a:lvl1pPr marL="0" indent="0">
              <a:buNone/>
              <a:defRPr sz="3467" b="1"/>
            </a:lvl1pPr>
            <a:lvl2pPr marL="660380" indent="0">
              <a:buNone/>
              <a:defRPr sz="2889" b="1"/>
            </a:lvl2pPr>
            <a:lvl3pPr marL="1320759" indent="0">
              <a:buNone/>
              <a:defRPr sz="2600" b="1"/>
            </a:lvl3pPr>
            <a:lvl4pPr marL="1981139" indent="0">
              <a:buNone/>
              <a:defRPr sz="2311" b="1"/>
            </a:lvl4pPr>
            <a:lvl5pPr marL="2641519" indent="0">
              <a:buNone/>
              <a:defRPr sz="2311" b="1"/>
            </a:lvl5pPr>
            <a:lvl6pPr marL="3301898" indent="0">
              <a:buNone/>
              <a:defRPr sz="2311" b="1"/>
            </a:lvl6pPr>
            <a:lvl7pPr marL="3962278" indent="0">
              <a:buNone/>
              <a:defRPr sz="2311" b="1"/>
            </a:lvl7pPr>
            <a:lvl8pPr marL="4622658" indent="0">
              <a:buNone/>
              <a:defRPr sz="2311" b="1"/>
            </a:lvl8pPr>
            <a:lvl9pPr marL="5283037" indent="0">
              <a:buNone/>
              <a:defRPr sz="2311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42900" y="3141486"/>
            <a:ext cx="3030141" cy="5707416"/>
          </a:xfrm>
        </p:spPr>
        <p:txBody>
          <a:bodyPr/>
          <a:lstStyle>
            <a:lvl1pPr>
              <a:defRPr sz="3467"/>
            </a:lvl1pPr>
            <a:lvl2pPr>
              <a:defRPr sz="2889"/>
            </a:lvl2pPr>
            <a:lvl3pPr>
              <a:defRPr sz="2600"/>
            </a:lvl3pPr>
            <a:lvl4pPr>
              <a:defRPr sz="2311"/>
            </a:lvl4pPr>
            <a:lvl5pPr>
              <a:defRPr sz="2311"/>
            </a:lvl5pPr>
            <a:lvl6pPr>
              <a:defRPr sz="2311"/>
            </a:lvl6pPr>
            <a:lvl7pPr>
              <a:defRPr sz="2311"/>
            </a:lvl7pPr>
            <a:lvl8pPr>
              <a:defRPr sz="2311"/>
            </a:lvl8pPr>
            <a:lvl9pPr>
              <a:defRPr sz="231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483769" y="2217385"/>
            <a:ext cx="3031331" cy="924101"/>
          </a:xfrm>
        </p:spPr>
        <p:txBody>
          <a:bodyPr anchor="b"/>
          <a:lstStyle>
            <a:lvl1pPr marL="0" indent="0">
              <a:buNone/>
              <a:defRPr sz="3467" b="1"/>
            </a:lvl1pPr>
            <a:lvl2pPr marL="660380" indent="0">
              <a:buNone/>
              <a:defRPr sz="2889" b="1"/>
            </a:lvl2pPr>
            <a:lvl3pPr marL="1320759" indent="0">
              <a:buNone/>
              <a:defRPr sz="2600" b="1"/>
            </a:lvl3pPr>
            <a:lvl4pPr marL="1981139" indent="0">
              <a:buNone/>
              <a:defRPr sz="2311" b="1"/>
            </a:lvl4pPr>
            <a:lvl5pPr marL="2641519" indent="0">
              <a:buNone/>
              <a:defRPr sz="2311" b="1"/>
            </a:lvl5pPr>
            <a:lvl6pPr marL="3301898" indent="0">
              <a:buNone/>
              <a:defRPr sz="2311" b="1"/>
            </a:lvl6pPr>
            <a:lvl7pPr marL="3962278" indent="0">
              <a:buNone/>
              <a:defRPr sz="2311" b="1"/>
            </a:lvl7pPr>
            <a:lvl8pPr marL="4622658" indent="0">
              <a:buNone/>
              <a:defRPr sz="2311" b="1"/>
            </a:lvl8pPr>
            <a:lvl9pPr marL="5283037" indent="0">
              <a:buNone/>
              <a:defRPr sz="2311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483769" y="3141486"/>
            <a:ext cx="3031331" cy="5707416"/>
          </a:xfrm>
        </p:spPr>
        <p:txBody>
          <a:bodyPr/>
          <a:lstStyle>
            <a:lvl1pPr>
              <a:defRPr sz="3467"/>
            </a:lvl1pPr>
            <a:lvl2pPr>
              <a:defRPr sz="2889"/>
            </a:lvl2pPr>
            <a:lvl3pPr>
              <a:defRPr sz="2600"/>
            </a:lvl3pPr>
            <a:lvl4pPr>
              <a:defRPr sz="2311"/>
            </a:lvl4pPr>
            <a:lvl5pPr>
              <a:defRPr sz="2311"/>
            </a:lvl5pPr>
            <a:lvl6pPr>
              <a:defRPr sz="2311"/>
            </a:lvl6pPr>
            <a:lvl7pPr>
              <a:defRPr sz="2311"/>
            </a:lvl7pPr>
            <a:lvl8pPr>
              <a:defRPr sz="2311"/>
            </a:lvl8pPr>
            <a:lvl9pPr>
              <a:defRPr sz="231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2D545-8467-428C-B4B7-668AFE11EB3F}" type="datetimeFigureOut">
              <a:rPr kumimoji="1" lang="ja-JP" altLang="en-US" smtClean="0"/>
              <a:t>2025/11/19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796469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2D545-8467-428C-B4B7-668AFE11EB3F}" type="datetimeFigureOut">
              <a:rPr kumimoji="1" lang="ja-JP" altLang="en-US" smtClean="0"/>
              <a:t>2025/11/19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757932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2D545-8467-428C-B4B7-668AFE11EB3F}" type="datetimeFigureOut">
              <a:rPr kumimoji="1" lang="ja-JP" altLang="en-US" smtClean="0"/>
              <a:t>2025/11/19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347244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94405"/>
            <a:ext cx="2256235" cy="1678517"/>
          </a:xfrm>
        </p:spPr>
        <p:txBody>
          <a:bodyPr anchor="b"/>
          <a:lstStyle>
            <a:lvl1pPr algn="l">
              <a:defRPr sz="2889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681287" y="394406"/>
            <a:ext cx="3833813" cy="8454497"/>
          </a:xfrm>
        </p:spPr>
        <p:txBody>
          <a:bodyPr/>
          <a:lstStyle>
            <a:lvl1pPr>
              <a:defRPr sz="4622"/>
            </a:lvl1pPr>
            <a:lvl2pPr>
              <a:defRPr sz="4044"/>
            </a:lvl2pPr>
            <a:lvl3pPr>
              <a:defRPr sz="3467"/>
            </a:lvl3pPr>
            <a:lvl4pPr>
              <a:defRPr sz="2889"/>
            </a:lvl4pPr>
            <a:lvl5pPr>
              <a:defRPr sz="2889"/>
            </a:lvl5pPr>
            <a:lvl6pPr>
              <a:defRPr sz="2889"/>
            </a:lvl6pPr>
            <a:lvl7pPr>
              <a:defRPr sz="2889"/>
            </a:lvl7pPr>
            <a:lvl8pPr>
              <a:defRPr sz="2889"/>
            </a:lvl8pPr>
            <a:lvl9pPr>
              <a:defRPr sz="2889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342900" y="2072923"/>
            <a:ext cx="2256235" cy="6775980"/>
          </a:xfrm>
        </p:spPr>
        <p:txBody>
          <a:bodyPr/>
          <a:lstStyle>
            <a:lvl1pPr marL="0" indent="0">
              <a:buNone/>
              <a:defRPr sz="2022"/>
            </a:lvl1pPr>
            <a:lvl2pPr marL="660380" indent="0">
              <a:buNone/>
              <a:defRPr sz="1733"/>
            </a:lvl2pPr>
            <a:lvl3pPr marL="1320759" indent="0">
              <a:buNone/>
              <a:defRPr sz="1444"/>
            </a:lvl3pPr>
            <a:lvl4pPr marL="1981139" indent="0">
              <a:buNone/>
              <a:defRPr sz="1300"/>
            </a:lvl4pPr>
            <a:lvl5pPr marL="2641519" indent="0">
              <a:buNone/>
              <a:defRPr sz="1300"/>
            </a:lvl5pPr>
            <a:lvl6pPr marL="3301898" indent="0">
              <a:buNone/>
              <a:defRPr sz="1300"/>
            </a:lvl6pPr>
            <a:lvl7pPr marL="3962278" indent="0">
              <a:buNone/>
              <a:defRPr sz="1300"/>
            </a:lvl7pPr>
            <a:lvl8pPr marL="4622658" indent="0">
              <a:buNone/>
              <a:defRPr sz="1300"/>
            </a:lvl8pPr>
            <a:lvl9pPr marL="5283037" indent="0">
              <a:buNone/>
              <a:defRPr sz="13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2D545-8467-428C-B4B7-668AFE11EB3F}" type="datetimeFigureOut">
              <a:rPr kumimoji="1" lang="ja-JP" altLang="en-US" smtClean="0"/>
              <a:t>2025/11/19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66940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344216" y="6934200"/>
            <a:ext cx="4114800" cy="818622"/>
          </a:xfrm>
        </p:spPr>
        <p:txBody>
          <a:bodyPr anchor="b"/>
          <a:lstStyle>
            <a:lvl1pPr algn="l">
              <a:defRPr sz="2889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/>
          <a:lstStyle>
            <a:lvl1pPr marL="0" indent="0">
              <a:buNone/>
              <a:defRPr sz="4622"/>
            </a:lvl1pPr>
            <a:lvl2pPr marL="660380" indent="0">
              <a:buNone/>
              <a:defRPr sz="4044"/>
            </a:lvl2pPr>
            <a:lvl3pPr marL="1320759" indent="0">
              <a:buNone/>
              <a:defRPr sz="3467"/>
            </a:lvl3pPr>
            <a:lvl4pPr marL="1981139" indent="0">
              <a:buNone/>
              <a:defRPr sz="2889"/>
            </a:lvl4pPr>
            <a:lvl5pPr marL="2641519" indent="0">
              <a:buNone/>
              <a:defRPr sz="2889"/>
            </a:lvl5pPr>
            <a:lvl6pPr marL="3301898" indent="0">
              <a:buNone/>
              <a:defRPr sz="2889"/>
            </a:lvl6pPr>
            <a:lvl7pPr marL="3962278" indent="0">
              <a:buNone/>
              <a:defRPr sz="2889"/>
            </a:lvl7pPr>
            <a:lvl8pPr marL="4622658" indent="0">
              <a:buNone/>
              <a:defRPr sz="2889"/>
            </a:lvl8pPr>
            <a:lvl9pPr marL="5283037" indent="0">
              <a:buNone/>
              <a:defRPr sz="2889"/>
            </a:lvl9pPr>
          </a:lstStyle>
          <a:p>
            <a:r>
              <a:rPr kumimoji="1" lang="ja-JP" altLang="en-US"/>
              <a:t>図を追加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344216" y="7752822"/>
            <a:ext cx="4114800" cy="1162578"/>
          </a:xfrm>
        </p:spPr>
        <p:txBody>
          <a:bodyPr/>
          <a:lstStyle>
            <a:lvl1pPr marL="0" indent="0">
              <a:buNone/>
              <a:defRPr sz="2022"/>
            </a:lvl1pPr>
            <a:lvl2pPr marL="660380" indent="0">
              <a:buNone/>
              <a:defRPr sz="1733"/>
            </a:lvl2pPr>
            <a:lvl3pPr marL="1320759" indent="0">
              <a:buNone/>
              <a:defRPr sz="1444"/>
            </a:lvl3pPr>
            <a:lvl4pPr marL="1981139" indent="0">
              <a:buNone/>
              <a:defRPr sz="1300"/>
            </a:lvl4pPr>
            <a:lvl5pPr marL="2641519" indent="0">
              <a:buNone/>
              <a:defRPr sz="1300"/>
            </a:lvl5pPr>
            <a:lvl6pPr marL="3301898" indent="0">
              <a:buNone/>
              <a:defRPr sz="1300"/>
            </a:lvl6pPr>
            <a:lvl7pPr marL="3962278" indent="0">
              <a:buNone/>
              <a:defRPr sz="1300"/>
            </a:lvl7pPr>
            <a:lvl8pPr marL="4622658" indent="0">
              <a:buNone/>
              <a:defRPr sz="1300"/>
            </a:lvl8pPr>
            <a:lvl9pPr marL="5283037" indent="0">
              <a:buNone/>
              <a:defRPr sz="13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2D545-8467-428C-B4B7-668AFE11EB3F}" type="datetimeFigureOut">
              <a:rPr kumimoji="1" lang="ja-JP" altLang="en-US" smtClean="0"/>
              <a:t>2025/11/19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95282488"/>
      </p:ext>
    </p:extLst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311401"/>
            <a:ext cx="6172200" cy="65375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342900" y="9181395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7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72D545-8467-428C-B4B7-668AFE11EB3F}" type="datetimeFigureOut">
              <a:rPr kumimoji="1" lang="ja-JP" altLang="en-US" smtClean="0"/>
              <a:t>2025/11/19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2343150" y="9181395"/>
            <a:ext cx="21717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7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4914900" y="9181395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7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85104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320759" rtl="0" eaLnBrk="1" latinLnBrk="0" hangingPunct="1">
        <a:spcBef>
          <a:spcPct val="0"/>
        </a:spcBef>
        <a:buNone/>
        <a:defRPr kumimoji="1" sz="635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95285" indent="-495285" algn="l" defTabSz="1320759" rtl="0" eaLnBrk="1" latinLnBrk="0" hangingPunct="1">
        <a:spcBef>
          <a:spcPct val="20000"/>
        </a:spcBef>
        <a:buFont typeface="Arial" pitchFamily="34" charset="0"/>
        <a:buChar char="•"/>
        <a:defRPr kumimoji="1" sz="4622" kern="1200">
          <a:solidFill>
            <a:schemeClr val="tx1"/>
          </a:solidFill>
          <a:latin typeface="+mn-lt"/>
          <a:ea typeface="+mn-ea"/>
          <a:cs typeface="+mn-cs"/>
        </a:defRPr>
      </a:lvl1pPr>
      <a:lvl2pPr marL="1073117" indent="-412737" algn="l" defTabSz="1320759" rtl="0" eaLnBrk="1" latinLnBrk="0" hangingPunct="1">
        <a:spcBef>
          <a:spcPct val="20000"/>
        </a:spcBef>
        <a:buFont typeface="Arial" pitchFamily="34" charset="0"/>
        <a:buChar char="–"/>
        <a:defRPr kumimoji="1" sz="4044" kern="1200">
          <a:solidFill>
            <a:schemeClr val="tx1"/>
          </a:solidFill>
          <a:latin typeface="+mn-lt"/>
          <a:ea typeface="+mn-ea"/>
          <a:cs typeface="+mn-cs"/>
        </a:defRPr>
      </a:lvl2pPr>
      <a:lvl3pPr marL="1650949" indent="-330190" algn="l" defTabSz="1320759" rtl="0" eaLnBrk="1" latinLnBrk="0" hangingPunct="1">
        <a:spcBef>
          <a:spcPct val="20000"/>
        </a:spcBef>
        <a:buFont typeface="Arial" pitchFamily="34" charset="0"/>
        <a:buChar char="•"/>
        <a:defRPr kumimoji="1" sz="3467" kern="1200">
          <a:solidFill>
            <a:schemeClr val="tx1"/>
          </a:solidFill>
          <a:latin typeface="+mn-lt"/>
          <a:ea typeface="+mn-ea"/>
          <a:cs typeface="+mn-cs"/>
        </a:defRPr>
      </a:lvl3pPr>
      <a:lvl4pPr marL="2311329" indent="-330190" algn="l" defTabSz="1320759" rtl="0" eaLnBrk="1" latinLnBrk="0" hangingPunct="1">
        <a:spcBef>
          <a:spcPct val="20000"/>
        </a:spcBef>
        <a:buFont typeface="Arial" pitchFamily="34" charset="0"/>
        <a:buChar char="–"/>
        <a:defRPr kumimoji="1" sz="2889" kern="1200">
          <a:solidFill>
            <a:schemeClr val="tx1"/>
          </a:solidFill>
          <a:latin typeface="+mn-lt"/>
          <a:ea typeface="+mn-ea"/>
          <a:cs typeface="+mn-cs"/>
        </a:defRPr>
      </a:lvl4pPr>
      <a:lvl5pPr marL="2971709" indent="-330190" algn="l" defTabSz="1320759" rtl="0" eaLnBrk="1" latinLnBrk="0" hangingPunct="1">
        <a:spcBef>
          <a:spcPct val="20000"/>
        </a:spcBef>
        <a:buFont typeface="Arial" pitchFamily="34" charset="0"/>
        <a:buChar char="»"/>
        <a:defRPr kumimoji="1" sz="2889" kern="1200">
          <a:solidFill>
            <a:schemeClr val="tx1"/>
          </a:solidFill>
          <a:latin typeface="+mn-lt"/>
          <a:ea typeface="+mn-ea"/>
          <a:cs typeface="+mn-cs"/>
        </a:defRPr>
      </a:lvl5pPr>
      <a:lvl6pPr marL="3632088" indent="-330190" algn="l" defTabSz="1320759" rtl="0" eaLnBrk="1" latinLnBrk="0" hangingPunct="1">
        <a:spcBef>
          <a:spcPct val="20000"/>
        </a:spcBef>
        <a:buFont typeface="Arial" pitchFamily="34" charset="0"/>
        <a:buChar char="•"/>
        <a:defRPr kumimoji="1" sz="2889" kern="1200">
          <a:solidFill>
            <a:schemeClr val="tx1"/>
          </a:solidFill>
          <a:latin typeface="+mn-lt"/>
          <a:ea typeface="+mn-ea"/>
          <a:cs typeface="+mn-cs"/>
        </a:defRPr>
      </a:lvl6pPr>
      <a:lvl7pPr marL="4292468" indent="-330190" algn="l" defTabSz="1320759" rtl="0" eaLnBrk="1" latinLnBrk="0" hangingPunct="1">
        <a:spcBef>
          <a:spcPct val="20000"/>
        </a:spcBef>
        <a:buFont typeface="Arial" pitchFamily="34" charset="0"/>
        <a:buChar char="•"/>
        <a:defRPr kumimoji="1" sz="2889" kern="1200">
          <a:solidFill>
            <a:schemeClr val="tx1"/>
          </a:solidFill>
          <a:latin typeface="+mn-lt"/>
          <a:ea typeface="+mn-ea"/>
          <a:cs typeface="+mn-cs"/>
        </a:defRPr>
      </a:lvl7pPr>
      <a:lvl8pPr marL="4952848" indent="-330190" algn="l" defTabSz="1320759" rtl="0" eaLnBrk="1" latinLnBrk="0" hangingPunct="1">
        <a:spcBef>
          <a:spcPct val="20000"/>
        </a:spcBef>
        <a:buFont typeface="Arial" pitchFamily="34" charset="0"/>
        <a:buChar char="•"/>
        <a:defRPr kumimoji="1" sz="2889" kern="1200">
          <a:solidFill>
            <a:schemeClr val="tx1"/>
          </a:solidFill>
          <a:latin typeface="+mn-lt"/>
          <a:ea typeface="+mn-ea"/>
          <a:cs typeface="+mn-cs"/>
        </a:defRPr>
      </a:lvl8pPr>
      <a:lvl9pPr marL="5613227" indent="-330190" algn="l" defTabSz="1320759" rtl="0" eaLnBrk="1" latinLnBrk="0" hangingPunct="1">
        <a:spcBef>
          <a:spcPct val="20000"/>
        </a:spcBef>
        <a:buFont typeface="Arial" pitchFamily="34" charset="0"/>
        <a:buChar char="•"/>
        <a:defRPr kumimoji="1" sz="288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1320759" rtl="0" eaLnBrk="1" latinLnBrk="0" hangingPunct="1"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60380" algn="l" defTabSz="1320759" rtl="0" eaLnBrk="1" latinLnBrk="0" hangingPunct="1"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320759" algn="l" defTabSz="1320759" rtl="0" eaLnBrk="1" latinLnBrk="0" hangingPunct="1"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3pPr>
      <a:lvl4pPr marL="1981139" algn="l" defTabSz="1320759" rtl="0" eaLnBrk="1" latinLnBrk="0" hangingPunct="1"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4pPr>
      <a:lvl5pPr marL="2641519" algn="l" defTabSz="1320759" rtl="0" eaLnBrk="1" latinLnBrk="0" hangingPunct="1"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5pPr>
      <a:lvl6pPr marL="3301898" algn="l" defTabSz="1320759" rtl="0" eaLnBrk="1" latinLnBrk="0" hangingPunct="1"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6pPr>
      <a:lvl7pPr marL="3962278" algn="l" defTabSz="1320759" rtl="0" eaLnBrk="1" latinLnBrk="0" hangingPunct="1"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7pPr>
      <a:lvl8pPr marL="4622658" algn="l" defTabSz="1320759" rtl="0" eaLnBrk="1" latinLnBrk="0" hangingPunct="1"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8pPr>
      <a:lvl9pPr marL="5283037" algn="l" defTabSz="1320759" rtl="0" eaLnBrk="1" latinLnBrk="0" hangingPunct="1"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media/image1.png" Type="http://schemas.openxmlformats.org/officeDocument/2006/relationships/image"/></Relationships>
</file>

<file path=ppt/slides/_rels/slide2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media/image1.png" Type="http://schemas.openxmlformats.org/officeDocument/2006/relationships/image"/></Relationships>
</file>

<file path=ppt/slides/_rels/slide3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media/image1.png" Type="http://schemas.openxmlformats.org/officeDocument/2006/relationships/image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角丸四角形 5"/>
          <p:cNvSpPr/>
          <p:nvPr/>
        </p:nvSpPr>
        <p:spPr>
          <a:xfrm>
            <a:off x="332656" y="680144"/>
            <a:ext cx="6264696" cy="3286583"/>
          </a:xfrm>
          <a:prstGeom prst="roundRect">
            <a:avLst>
              <a:gd name="adj" fmla="val 6496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-27384" y="-15552"/>
            <a:ext cx="79208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dirty="0"/>
              <a:t>（様式４）</a:t>
            </a:r>
          </a:p>
        </p:txBody>
      </p:sp>
      <p:pic>
        <p:nvPicPr>
          <p:cNvPr id="24" name="図 2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2656" y="5601072"/>
            <a:ext cx="6264696" cy="3315875"/>
          </a:xfrm>
          <a:prstGeom prst="rect">
            <a:avLst/>
          </a:prstGeom>
        </p:spPr>
      </p:pic>
      <p:sp>
        <p:nvSpPr>
          <p:cNvPr id="27" name="テキスト ボックス 26"/>
          <p:cNvSpPr txBox="1"/>
          <p:nvPr/>
        </p:nvSpPr>
        <p:spPr>
          <a:xfrm>
            <a:off x="332656" y="5673080"/>
            <a:ext cx="244827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写真添付欄（</a:t>
            </a:r>
            <a:r>
              <a:rPr lang="ja-JP" altLang="en-US" sz="1200" b="1" u="sng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②作業工程</a:t>
            </a:r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）</a:t>
            </a:r>
          </a:p>
        </p:txBody>
      </p:sp>
      <p:graphicFrame>
        <p:nvGraphicFramePr>
          <p:cNvPr id="2" name="表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30504741"/>
              </p:ext>
            </p:extLst>
          </p:nvPr>
        </p:nvGraphicFramePr>
        <p:xfrm>
          <a:off x="692693" y="103312"/>
          <a:ext cx="6120683" cy="457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4059">
                  <a:extLst>
                    <a:ext uri="{9D8B030D-6E8A-4147-A177-3AD203B41FA5}">
                      <a16:colId xmlns:a16="http://schemas.microsoft.com/office/drawing/2014/main" val="2440440742"/>
                    </a:ext>
                  </a:extLst>
                </a:gridCol>
                <a:gridCol w="1224136">
                  <a:extLst>
                    <a:ext uri="{9D8B030D-6E8A-4147-A177-3AD203B41FA5}">
                      <a16:colId xmlns:a16="http://schemas.microsoft.com/office/drawing/2014/main" val="4116216465"/>
                    </a:ext>
                  </a:extLst>
                </a:gridCol>
                <a:gridCol w="648072">
                  <a:extLst>
                    <a:ext uri="{9D8B030D-6E8A-4147-A177-3AD203B41FA5}">
                      <a16:colId xmlns:a16="http://schemas.microsoft.com/office/drawing/2014/main" val="2708224815"/>
                    </a:ext>
                  </a:extLst>
                </a:gridCol>
                <a:gridCol w="1440160">
                  <a:extLst>
                    <a:ext uri="{9D8B030D-6E8A-4147-A177-3AD203B41FA5}">
                      <a16:colId xmlns:a16="http://schemas.microsoft.com/office/drawing/2014/main" val="1297180548"/>
                    </a:ext>
                  </a:extLst>
                </a:gridCol>
                <a:gridCol w="648072">
                  <a:extLst>
                    <a:ext uri="{9D8B030D-6E8A-4147-A177-3AD203B41FA5}">
                      <a16:colId xmlns:a16="http://schemas.microsoft.com/office/drawing/2014/main" val="1850053096"/>
                    </a:ext>
                  </a:extLst>
                </a:gridCol>
                <a:gridCol w="1656184">
                  <a:extLst>
                    <a:ext uri="{9D8B030D-6E8A-4147-A177-3AD203B41FA5}">
                      <a16:colId xmlns:a16="http://schemas.microsoft.com/office/drawing/2014/main" val="1239537650"/>
                    </a:ext>
                  </a:extLst>
                </a:gridCol>
              </a:tblGrid>
              <a:tr h="358180">
                <a:tc>
                  <a:txBody>
                    <a:bodyPr/>
                    <a:lstStyle/>
                    <a:p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</a:rPr>
                        <a:t>職業</a:t>
                      </a:r>
                      <a:endParaRPr kumimoji="1" lang="en-US" altLang="ja-JP" sz="1200" b="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</a:rPr>
                        <a:t>部門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</a:rPr>
                        <a:t>被推薦者氏名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</a:rPr>
                        <a:t>撮影</a:t>
                      </a:r>
                      <a:endParaRPr kumimoji="1" lang="en-US" altLang="ja-JP" sz="1200" b="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</a:rPr>
                        <a:t>年月日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en-US" altLang="ja-JP" sz="12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28613149"/>
                  </a:ext>
                </a:extLst>
              </a:tr>
            </a:tbl>
          </a:graphicData>
        </a:graphic>
      </p:graphicFrame>
      <p:graphicFrame>
        <p:nvGraphicFramePr>
          <p:cNvPr id="3" name="表 2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3718775277"/>
              </p:ext>
            </p:extLst>
          </p:nvPr>
        </p:nvGraphicFramePr>
        <p:xfrm>
          <a:off x="332656" y="4064520"/>
          <a:ext cx="6264696" cy="81527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6064">
                  <a:extLst>
                    <a:ext uri="{9D8B030D-6E8A-4147-A177-3AD203B41FA5}">
                      <a16:colId xmlns:a16="http://schemas.microsoft.com/office/drawing/2014/main" val="3054784901"/>
                    </a:ext>
                  </a:extLst>
                </a:gridCol>
                <a:gridCol w="5688632">
                  <a:extLst>
                    <a:ext uri="{9D8B030D-6E8A-4147-A177-3AD203B41FA5}">
                      <a16:colId xmlns:a16="http://schemas.microsoft.com/office/drawing/2014/main" val="3503925816"/>
                    </a:ext>
                  </a:extLst>
                </a:gridCol>
              </a:tblGrid>
              <a:tr h="815278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</a:rPr>
                        <a:t>写真</a:t>
                      </a:r>
                      <a:endParaRPr kumimoji="1" lang="en-US" altLang="ja-JP" sz="1200" b="0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</a:rPr>
                        <a:t>説明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52334357"/>
                  </a:ext>
                </a:extLst>
              </a:tr>
            </a:tbl>
          </a:graphicData>
        </a:graphic>
      </p:graphicFrame>
      <p:graphicFrame>
        <p:nvGraphicFramePr>
          <p:cNvPr id="25" name="表 2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4640567"/>
              </p:ext>
            </p:extLst>
          </p:nvPr>
        </p:nvGraphicFramePr>
        <p:xfrm>
          <a:off x="332656" y="9009827"/>
          <a:ext cx="6264696" cy="81527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6064">
                  <a:extLst>
                    <a:ext uri="{9D8B030D-6E8A-4147-A177-3AD203B41FA5}">
                      <a16:colId xmlns:a16="http://schemas.microsoft.com/office/drawing/2014/main" val="3054784901"/>
                    </a:ext>
                  </a:extLst>
                </a:gridCol>
                <a:gridCol w="5688632">
                  <a:extLst>
                    <a:ext uri="{9D8B030D-6E8A-4147-A177-3AD203B41FA5}">
                      <a16:colId xmlns:a16="http://schemas.microsoft.com/office/drawing/2014/main" val="3503925816"/>
                    </a:ext>
                  </a:extLst>
                </a:gridCol>
              </a:tblGrid>
              <a:tr h="815278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</a:rPr>
                        <a:t>写真</a:t>
                      </a:r>
                      <a:endParaRPr kumimoji="1" lang="en-US" altLang="ja-JP" sz="1200" b="0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</a:rPr>
                        <a:t>説明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52334357"/>
                  </a:ext>
                </a:extLst>
              </a:tr>
            </a:tbl>
          </a:graphicData>
        </a:graphic>
      </p:graphicFrame>
      <p:graphicFrame>
        <p:nvGraphicFramePr>
          <p:cNvPr id="26" name="表 2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80380026"/>
              </p:ext>
            </p:extLst>
          </p:nvPr>
        </p:nvGraphicFramePr>
        <p:xfrm>
          <a:off x="692692" y="5025008"/>
          <a:ext cx="6120683" cy="457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4059">
                  <a:extLst>
                    <a:ext uri="{9D8B030D-6E8A-4147-A177-3AD203B41FA5}">
                      <a16:colId xmlns:a16="http://schemas.microsoft.com/office/drawing/2014/main" val="2440440742"/>
                    </a:ext>
                  </a:extLst>
                </a:gridCol>
                <a:gridCol w="1224136">
                  <a:extLst>
                    <a:ext uri="{9D8B030D-6E8A-4147-A177-3AD203B41FA5}">
                      <a16:colId xmlns:a16="http://schemas.microsoft.com/office/drawing/2014/main" val="4116216465"/>
                    </a:ext>
                  </a:extLst>
                </a:gridCol>
                <a:gridCol w="648072">
                  <a:extLst>
                    <a:ext uri="{9D8B030D-6E8A-4147-A177-3AD203B41FA5}">
                      <a16:colId xmlns:a16="http://schemas.microsoft.com/office/drawing/2014/main" val="2708224815"/>
                    </a:ext>
                  </a:extLst>
                </a:gridCol>
                <a:gridCol w="1440160">
                  <a:extLst>
                    <a:ext uri="{9D8B030D-6E8A-4147-A177-3AD203B41FA5}">
                      <a16:colId xmlns:a16="http://schemas.microsoft.com/office/drawing/2014/main" val="1297180548"/>
                    </a:ext>
                  </a:extLst>
                </a:gridCol>
                <a:gridCol w="720080">
                  <a:extLst>
                    <a:ext uri="{9D8B030D-6E8A-4147-A177-3AD203B41FA5}">
                      <a16:colId xmlns:a16="http://schemas.microsoft.com/office/drawing/2014/main" val="1850053096"/>
                    </a:ext>
                  </a:extLst>
                </a:gridCol>
                <a:gridCol w="1584176">
                  <a:extLst>
                    <a:ext uri="{9D8B030D-6E8A-4147-A177-3AD203B41FA5}">
                      <a16:colId xmlns:a16="http://schemas.microsoft.com/office/drawing/2014/main" val="1239537650"/>
                    </a:ext>
                  </a:extLst>
                </a:gridCol>
              </a:tblGrid>
              <a:tr h="358180">
                <a:tc>
                  <a:txBody>
                    <a:bodyPr/>
                    <a:lstStyle/>
                    <a:p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</a:rPr>
                        <a:t>職業</a:t>
                      </a:r>
                      <a:endParaRPr kumimoji="1" lang="en-US" altLang="ja-JP" sz="1200" b="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</a:rPr>
                        <a:t>部門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</a:rPr>
                        <a:t>被推薦者氏名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</a:rPr>
                        <a:t>撮影</a:t>
                      </a:r>
                      <a:endParaRPr kumimoji="1" lang="en-US" altLang="ja-JP" sz="1200" b="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</a:rPr>
                        <a:t>年月日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28613149"/>
                  </a:ext>
                </a:extLst>
              </a:tr>
            </a:tbl>
          </a:graphicData>
        </a:graphic>
      </p:graphicFrame>
      <p:sp>
        <p:nvSpPr>
          <p:cNvPr id="11" name="テキスト ボックス 10"/>
          <p:cNvSpPr txBox="1"/>
          <p:nvPr/>
        </p:nvSpPr>
        <p:spPr>
          <a:xfrm>
            <a:off x="332656" y="704528"/>
            <a:ext cx="244827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写真添付欄（</a:t>
            </a:r>
            <a:r>
              <a:rPr lang="ja-JP" altLang="en-US" sz="1200" b="1" u="sng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①作業風景</a:t>
            </a:r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）</a:t>
            </a:r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476672" y="1126736"/>
            <a:ext cx="5904656" cy="238610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normAutofit/>
          </a:bodyPr>
          <a:lstStyle/>
          <a:p>
            <a:pPr algn="just">
              <a:lnSpc>
                <a:spcPts val="1400"/>
              </a:lnSpc>
            </a:pPr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・</a:t>
            </a:r>
            <a:r>
              <a:rPr lang="en-US" altLang="ja-JP" sz="1200" b="1" u="sng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【</a:t>
            </a:r>
            <a:r>
              <a:rPr lang="ja-JP" altLang="en-US" sz="1200" b="1" u="sng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別紙３</a:t>
            </a:r>
            <a:r>
              <a:rPr lang="en-US" altLang="ja-JP" sz="1200" b="1" u="sng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】</a:t>
            </a:r>
            <a:r>
              <a:rPr lang="ja-JP" altLang="en-US" sz="1200" b="1" u="sng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推薦書類の具体的留意点</a:t>
            </a:r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に記載の</a:t>
            </a:r>
            <a:r>
              <a:rPr lang="en-US" altLang="ja-JP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【</a:t>
            </a:r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写真</a:t>
            </a:r>
            <a:r>
              <a:rPr lang="en-US" altLang="ja-JP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】</a:t>
            </a:r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に関する項目を参照の上作成し</a:t>
            </a:r>
            <a:r>
              <a:rPr lang="ja-JP" altLang="en-US" sz="1200" b="1" u="sng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本記述を削除してから使用する</a:t>
            </a:r>
            <a:r>
              <a:rPr lang="ja-JP" altLang="en-US" sz="1200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。</a:t>
            </a:r>
            <a:endParaRPr lang="en-US" altLang="ja-JP" sz="1200" dirty="0">
              <a:solidFill>
                <a:schemeClr val="tx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algn="just">
              <a:lnSpc>
                <a:spcPts val="1400"/>
              </a:lnSpc>
            </a:pPr>
            <a:r>
              <a:rPr lang="ja-JP" altLang="en-US" sz="1200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写真は、</a:t>
            </a:r>
            <a:r>
              <a:rPr lang="ja-JP" altLang="en-US" sz="1200" b="1" dirty="0">
                <a:solidFill>
                  <a:srgbClr val="FF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「①作業風景、②作業工程、③製作物（作品）、④後進の指導育成」については必須</a:t>
            </a:r>
            <a:r>
              <a:rPr lang="ja-JP" altLang="en-US" sz="1200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とする。</a:t>
            </a:r>
            <a:endParaRPr lang="en-US" altLang="ja-JP" sz="1200" dirty="0">
              <a:solidFill>
                <a:schemeClr val="tx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algn="just">
              <a:lnSpc>
                <a:spcPts val="1400"/>
              </a:lnSpc>
            </a:pPr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・本様式は、審査委員会で参考にするため、調書に記載した内容に関連する写真を添付し、内容について下記「写真説明」欄に簡潔に記入する。</a:t>
            </a:r>
            <a:endParaRPr lang="en-US" altLang="ja-JP" sz="1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algn="just">
              <a:lnSpc>
                <a:spcPts val="1400"/>
              </a:lnSpc>
            </a:pPr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なお、調書の内容と関連性が低いと審査委員会で判断された写真は、審査の参考としない可能性がある。</a:t>
            </a:r>
          </a:p>
          <a:p>
            <a:pPr algn="just">
              <a:lnSpc>
                <a:spcPts val="1400"/>
              </a:lnSpc>
            </a:pPr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・写真の枚数に制限はないが、写真様式は計</a:t>
            </a:r>
            <a:r>
              <a:rPr lang="en-US" altLang="ja-JP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10</a:t>
            </a:r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枚以内とし、写真は必ず添付欄内に収めるよう、適宜トリミング部分の削除や画像圧縮等を行うこと。</a:t>
            </a:r>
            <a:endParaRPr lang="en-US" altLang="ja-JP" sz="1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algn="just">
              <a:lnSpc>
                <a:spcPts val="1400"/>
              </a:lnSpc>
            </a:pPr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・本様式のレイアウト変更（各欄の場所移動やサイズの変更等）はしない。</a:t>
            </a:r>
          </a:p>
          <a:p>
            <a:pPr algn="just">
              <a:lnSpc>
                <a:spcPts val="1400"/>
              </a:lnSpc>
            </a:pPr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・改善事案等の功績を記載する場合、写真に代えて図表を添付してもよい。</a:t>
            </a:r>
            <a:endParaRPr lang="en-US" altLang="ja-JP" sz="1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-4563886" y="3261"/>
            <a:ext cx="4176464" cy="845283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normAutofit/>
          </a:bodyPr>
          <a:lstStyle/>
          <a:p>
            <a:pPr>
              <a:lnSpc>
                <a:spcPts val="1400"/>
              </a:lnSpc>
            </a:pPr>
            <a:r>
              <a:rPr lang="ja-JP" altLang="en-US" sz="16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写真添付の留意事項補足</a:t>
            </a:r>
            <a:endParaRPr lang="en-US" altLang="ja-JP" sz="16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>
              <a:lnSpc>
                <a:spcPts val="1400"/>
              </a:lnSpc>
            </a:pPr>
            <a:endParaRPr lang="en-US" altLang="ja-JP" sz="1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>
              <a:lnSpc>
                <a:spcPts val="1400"/>
              </a:lnSpc>
            </a:pPr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・直近１年以内･･･</a:t>
            </a:r>
            <a:r>
              <a:rPr lang="ja-JP" altLang="en-US" sz="1200" b="1" u="sng" dirty="0">
                <a:solidFill>
                  <a:srgbClr val="FF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令和７年４月１日～令和８年３月</a:t>
            </a:r>
            <a:r>
              <a:rPr lang="en-US" altLang="ja-JP" sz="1200" b="1" u="sng" dirty="0">
                <a:solidFill>
                  <a:srgbClr val="FF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31</a:t>
            </a:r>
            <a:r>
              <a:rPr lang="ja-JP" altLang="en-US" sz="1200" b="1" u="sng" dirty="0">
                <a:solidFill>
                  <a:srgbClr val="FF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日</a:t>
            </a:r>
            <a:endParaRPr lang="en-US" altLang="ja-JP" sz="1200" b="1" u="sng" dirty="0">
              <a:solidFill>
                <a:srgbClr val="FF0000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>
              <a:lnSpc>
                <a:spcPts val="1400"/>
              </a:lnSpc>
            </a:pPr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・様式が足りない場合はコピーして使用すること。</a:t>
            </a:r>
          </a:p>
          <a:p>
            <a:pPr>
              <a:lnSpc>
                <a:spcPts val="1400"/>
              </a:lnSpc>
            </a:pPr>
            <a:endParaRPr lang="ja-JP" altLang="en-US" sz="1200" b="1" u="sng" dirty="0">
              <a:solidFill>
                <a:srgbClr val="FF0000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3914332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角丸四角形 5"/>
          <p:cNvSpPr/>
          <p:nvPr/>
        </p:nvSpPr>
        <p:spPr>
          <a:xfrm>
            <a:off x="332656" y="680144"/>
            <a:ext cx="6264696" cy="3286583"/>
          </a:xfrm>
          <a:prstGeom prst="roundRect">
            <a:avLst>
              <a:gd name="adj" fmla="val 6496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-27384" y="-15552"/>
            <a:ext cx="79208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dirty="0"/>
              <a:t>（様式４）</a:t>
            </a:r>
          </a:p>
        </p:txBody>
      </p:sp>
      <p:pic>
        <p:nvPicPr>
          <p:cNvPr id="24" name="図 2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6848" y="5577397"/>
            <a:ext cx="6264696" cy="3315875"/>
          </a:xfrm>
          <a:prstGeom prst="rect">
            <a:avLst/>
          </a:prstGeom>
        </p:spPr>
      </p:pic>
      <p:sp>
        <p:nvSpPr>
          <p:cNvPr id="27" name="テキスト ボックス 26"/>
          <p:cNvSpPr txBox="1"/>
          <p:nvPr/>
        </p:nvSpPr>
        <p:spPr>
          <a:xfrm>
            <a:off x="332656" y="5673080"/>
            <a:ext cx="266429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写真添付欄（</a:t>
            </a:r>
            <a:r>
              <a:rPr lang="ja-JP" altLang="en-US" sz="1200" b="1" u="sng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④後進の指導育成</a:t>
            </a:r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）</a:t>
            </a:r>
          </a:p>
        </p:txBody>
      </p:sp>
      <p:graphicFrame>
        <p:nvGraphicFramePr>
          <p:cNvPr id="2" name="表 1"/>
          <p:cNvGraphicFramePr>
            <a:graphicFrameLocks noGrp="1"/>
          </p:cNvGraphicFramePr>
          <p:nvPr/>
        </p:nvGraphicFramePr>
        <p:xfrm>
          <a:off x="692693" y="103312"/>
          <a:ext cx="6120683" cy="457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4059">
                  <a:extLst>
                    <a:ext uri="{9D8B030D-6E8A-4147-A177-3AD203B41FA5}">
                      <a16:colId xmlns:a16="http://schemas.microsoft.com/office/drawing/2014/main" val="2440440742"/>
                    </a:ext>
                  </a:extLst>
                </a:gridCol>
                <a:gridCol w="1224136">
                  <a:extLst>
                    <a:ext uri="{9D8B030D-6E8A-4147-A177-3AD203B41FA5}">
                      <a16:colId xmlns:a16="http://schemas.microsoft.com/office/drawing/2014/main" val="4116216465"/>
                    </a:ext>
                  </a:extLst>
                </a:gridCol>
                <a:gridCol w="648072">
                  <a:extLst>
                    <a:ext uri="{9D8B030D-6E8A-4147-A177-3AD203B41FA5}">
                      <a16:colId xmlns:a16="http://schemas.microsoft.com/office/drawing/2014/main" val="2708224815"/>
                    </a:ext>
                  </a:extLst>
                </a:gridCol>
                <a:gridCol w="1440160">
                  <a:extLst>
                    <a:ext uri="{9D8B030D-6E8A-4147-A177-3AD203B41FA5}">
                      <a16:colId xmlns:a16="http://schemas.microsoft.com/office/drawing/2014/main" val="1297180548"/>
                    </a:ext>
                  </a:extLst>
                </a:gridCol>
                <a:gridCol w="648072">
                  <a:extLst>
                    <a:ext uri="{9D8B030D-6E8A-4147-A177-3AD203B41FA5}">
                      <a16:colId xmlns:a16="http://schemas.microsoft.com/office/drawing/2014/main" val="1850053096"/>
                    </a:ext>
                  </a:extLst>
                </a:gridCol>
                <a:gridCol w="1656184">
                  <a:extLst>
                    <a:ext uri="{9D8B030D-6E8A-4147-A177-3AD203B41FA5}">
                      <a16:colId xmlns:a16="http://schemas.microsoft.com/office/drawing/2014/main" val="1239537650"/>
                    </a:ext>
                  </a:extLst>
                </a:gridCol>
              </a:tblGrid>
              <a:tr h="358180">
                <a:tc>
                  <a:txBody>
                    <a:bodyPr/>
                    <a:lstStyle/>
                    <a:p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</a:rPr>
                        <a:t>職業</a:t>
                      </a:r>
                      <a:endParaRPr kumimoji="1" lang="en-US" altLang="ja-JP" sz="1200" b="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</a:rPr>
                        <a:t>部門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</a:rPr>
                        <a:t>被推薦者氏名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</a:rPr>
                        <a:t>撮影</a:t>
                      </a:r>
                      <a:endParaRPr kumimoji="1" lang="en-US" altLang="ja-JP" sz="1200" b="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</a:rPr>
                        <a:t>年月日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en-US" altLang="ja-JP" sz="12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28613149"/>
                  </a:ext>
                </a:extLst>
              </a:tr>
            </a:tbl>
          </a:graphicData>
        </a:graphic>
      </p:graphicFrame>
      <p:graphicFrame>
        <p:nvGraphicFramePr>
          <p:cNvPr id="3" name="表 2"/>
          <p:cNvGraphicFramePr>
            <a:graphicFrameLocks noGrp="1" noChangeAspect="1"/>
          </p:cNvGraphicFramePr>
          <p:nvPr/>
        </p:nvGraphicFramePr>
        <p:xfrm>
          <a:off x="332656" y="4064520"/>
          <a:ext cx="6264696" cy="81527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6064">
                  <a:extLst>
                    <a:ext uri="{9D8B030D-6E8A-4147-A177-3AD203B41FA5}">
                      <a16:colId xmlns:a16="http://schemas.microsoft.com/office/drawing/2014/main" val="3054784901"/>
                    </a:ext>
                  </a:extLst>
                </a:gridCol>
                <a:gridCol w="5688632">
                  <a:extLst>
                    <a:ext uri="{9D8B030D-6E8A-4147-A177-3AD203B41FA5}">
                      <a16:colId xmlns:a16="http://schemas.microsoft.com/office/drawing/2014/main" val="3503925816"/>
                    </a:ext>
                  </a:extLst>
                </a:gridCol>
              </a:tblGrid>
              <a:tr h="815278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</a:rPr>
                        <a:t>写真</a:t>
                      </a:r>
                      <a:endParaRPr kumimoji="1" lang="en-US" altLang="ja-JP" sz="1200" b="0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</a:rPr>
                        <a:t>説明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52334357"/>
                  </a:ext>
                </a:extLst>
              </a:tr>
            </a:tbl>
          </a:graphicData>
        </a:graphic>
      </p:graphicFrame>
      <p:graphicFrame>
        <p:nvGraphicFramePr>
          <p:cNvPr id="25" name="表 24"/>
          <p:cNvGraphicFramePr>
            <a:graphicFrameLocks noGrp="1"/>
          </p:cNvGraphicFramePr>
          <p:nvPr/>
        </p:nvGraphicFramePr>
        <p:xfrm>
          <a:off x="332656" y="9009827"/>
          <a:ext cx="6264696" cy="81527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6064">
                  <a:extLst>
                    <a:ext uri="{9D8B030D-6E8A-4147-A177-3AD203B41FA5}">
                      <a16:colId xmlns:a16="http://schemas.microsoft.com/office/drawing/2014/main" val="3054784901"/>
                    </a:ext>
                  </a:extLst>
                </a:gridCol>
                <a:gridCol w="5688632">
                  <a:extLst>
                    <a:ext uri="{9D8B030D-6E8A-4147-A177-3AD203B41FA5}">
                      <a16:colId xmlns:a16="http://schemas.microsoft.com/office/drawing/2014/main" val="3503925816"/>
                    </a:ext>
                  </a:extLst>
                </a:gridCol>
              </a:tblGrid>
              <a:tr h="815278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</a:rPr>
                        <a:t>写真</a:t>
                      </a:r>
                      <a:endParaRPr kumimoji="1" lang="en-US" altLang="ja-JP" sz="1200" b="0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</a:rPr>
                        <a:t>説明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52334357"/>
                  </a:ext>
                </a:extLst>
              </a:tr>
            </a:tbl>
          </a:graphicData>
        </a:graphic>
      </p:graphicFrame>
      <p:graphicFrame>
        <p:nvGraphicFramePr>
          <p:cNvPr id="26" name="表 25"/>
          <p:cNvGraphicFramePr>
            <a:graphicFrameLocks noGrp="1"/>
          </p:cNvGraphicFramePr>
          <p:nvPr/>
        </p:nvGraphicFramePr>
        <p:xfrm>
          <a:off x="692692" y="5025008"/>
          <a:ext cx="6120683" cy="457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4059">
                  <a:extLst>
                    <a:ext uri="{9D8B030D-6E8A-4147-A177-3AD203B41FA5}">
                      <a16:colId xmlns:a16="http://schemas.microsoft.com/office/drawing/2014/main" val="2440440742"/>
                    </a:ext>
                  </a:extLst>
                </a:gridCol>
                <a:gridCol w="1224136">
                  <a:extLst>
                    <a:ext uri="{9D8B030D-6E8A-4147-A177-3AD203B41FA5}">
                      <a16:colId xmlns:a16="http://schemas.microsoft.com/office/drawing/2014/main" val="4116216465"/>
                    </a:ext>
                  </a:extLst>
                </a:gridCol>
                <a:gridCol w="648072">
                  <a:extLst>
                    <a:ext uri="{9D8B030D-6E8A-4147-A177-3AD203B41FA5}">
                      <a16:colId xmlns:a16="http://schemas.microsoft.com/office/drawing/2014/main" val="2708224815"/>
                    </a:ext>
                  </a:extLst>
                </a:gridCol>
                <a:gridCol w="1440160">
                  <a:extLst>
                    <a:ext uri="{9D8B030D-6E8A-4147-A177-3AD203B41FA5}">
                      <a16:colId xmlns:a16="http://schemas.microsoft.com/office/drawing/2014/main" val="1297180548"/>
                    </a:ext>
                  </a:extLst>
                </a:gridCol>
                <a:gridCol w="720080">
                  <a:extLst>
                    <a:ext uri="{9D8B030D-6E8A-4147-A177-3AD203B41FA5}">
                      <a16:colId xmlns:a16="http://schemas.microsoft.com/office/drawing/2014/main" val="1850053096"/>
                    </a:ext>
                  </a:extLst>
                </a:gridCol>
                <a:gridCol w="1584176">
                  <a:extLst>
                    <a:ext uri="{9D8B030D-6E8A-4147-A177-3AD203B41FA5}">
                      <a16:colId xmlns:a16="http://schemas.microsoft.com/office/drawing/2014/main" val="1239537650"/>
                    </a:ext>
                  </a:extLst>
                </a:gridCol>
              </a:tblGrid>
              <a:tr h="358180">
                <a:tc>
                  <a:txBody>
                    <a:bodyPr/>
                    <a:lstStyle/>
                    <a:p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</a:rPr>
                        <a:t>職業</a:t>
                      </a:r>
                      <a:endParaRPr kumimoji="1" lang="en-US" altLang="ja-JP" sz="1200" b="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</a:rPr>
                        <a:t>部門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</a:rPr>
                        <a:t>被推薦者氏名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</a:rPr>
                        <a:t>撮影</a:t>
                      </a:r>
                      <a:endParaRPr kumimoji="1" lang="en-US" altLang="ja-JP" sz="1200" b="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</a:rPr>
                        <a:t>年月日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28613149"/>
                  </a:ext>
                </a:extLst>
              </a:tr>
            </a:tbl>
          </a:graphicData>
        </a:graphic>
      </p:graphicFrame>
      <p:sp>
        <p:nvSpPr>
          <p:cNvPr id="11" name="テキスト ボックス 10"/>
          <p:cNvSpPr txBox="1"/>
          <p:nvPr/>
        </p:nvSpPr>
        <p:spPr>
          <a:xfrm>
            <a:off x="332656" y="704528"/>
            <a:ext cx="244827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写真添付欄（</a:t>
            </a:r>
            <a:r>
              <a:rPr lang="ja-JP" altLang="en-US" sz="1200" b="1" u="sng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③製作物・作品</a:t>
            </a:r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）</a:t>
            </a:r>
          </a:p>
        </p:txBody>
      </p:sp>
    </p:spTree>
    <p:extLst>
      <p:ext uri="{BB962C8B-B14F-4D97-AF65-F5344CB8AC3E}">
        <p14:creationId xmlns:p14="http://schemas.microsoft.com/office/powerpoint/2010/main" val="10624086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角丸四角形 5"/>
          <p:cNvSpPr/>
          <p:nvPr/>
        </p:nvSpPr>
        <p:spPr>
          <a:xfrm>
            <a:off x="332656" y="680144"/>
            <a:ext cx="6264696" cy="3286583"/>
          </a:xfrm>
          <a:prstGeom prst="roundRect">
            <a:avLst>
              <a:gd name="adj" fmla="val 6496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-27384" y="-15552"/>
            <a:ext cx="79208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dirty="0"/>
              <a:t>（様式４）</a:t>
            </a:r>
          </a:p>
        </p:txBody>
      </p:sp>
      <p:pic>
        <p:nvPicPr>
          <p:cNvPr id="24" name="図 2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2656" y="5601072"/>
            <a:ext cx="6264696" cy="3315875"/>
          </a:xfrm>
          <a:prstGeom prst="rect">
            <a:avLst/>
          </a:prstGeom>
        </p:spPr>
      </p:pic>
      <p:sp>
        <p:nvSpPr>
          <p:cNvPr id="27" name="テキスト ボックス 26"/>
          <p:cNvSpPr txBox="1"/>
          <p:nvPr/>
        </p:nvSpPr>
        <p:spPr>
          <a:xfrm>
            <a:off x="332657" y="5673080"/>
            <a:ext cx="108012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写真添付欄</a:t>
            </a:r>
          </a:p>
        </p:txBody>
      </p:sp>
      <p:graphicFrame>
        <p:nvGraphicFramePr>
          <p:cNvPr id="2" name="表 1"/>
          <p:cNvGraphicFramePr>
            <a:graphicFrameLocks noGrp="1"/>
          </p:cNvGraphicFramePr>
          <p:nvPr/>
        </p:nvGraphicFramePr>
        <p:xfrm>
          <a:off x="692693" y="103312"/>
          <a:ext cx="6120683" cy="457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4059">
                  <a:extLst>
                    <a:ext uri="{9D8B030D-6E8A-4147-A177-3AD203B41FA5}">
                      <a16:colId xmlns:a16="http://schemas.microsoft.com/office/drawing/2014/main" val="2440440742"/>
                    </a:ext>
                  </a:extLst>
                </a:gridCol>
                <a:gridCol w="1224136">
                  <a:extLst>
                    <a:ext uri="{9D8B030D-6E8A-4147-A177-3AD203B41FA5}">
                      <a16:colId xmlns:a16="http://schemas.microsoft.com/office/drawing/2014/main" val="4116216465"/>
                    </a:ext>
                  </a:extLst>
                </a:gridCol>
                <a:gridCol w="648072">
                  <a:extLst>
                    <a:ext uri="{9D8B030D-6E8A-4147-A177-3AD203B41FA5}">
                      <a16:colId xmlns:a16="http://schemas.microsoft.com/office/drawing/2014/main" val="2708224815"/>
                    </a:ext>
                  </a:extLst>
                </a:gridCol>
                <a:gridCol w="1440160">
                  <a:extLst>
                    <a:ext uri="{9D8B030D-6E8A-4147-A177-3AD203B41FA5}">
                      <a16:colId xmlns:a16="http://schemas.microsoft.com/office/drawing/2014/main" val="1297180548"/>
                    </a:ext>
                  </a:extLst>
                </a:gridCol>
                <a:gridCol w="648072">
                  <a:extLst>
                    <a:ext uri="{9D8B030D-6E8A-4147-A177-3AD203B41FA5}">
                      <a16:colId xmlns:a16="http://schemas.microsoft.com/office/drawing/2014/main" val="1850053096"/>
                    </a:ext>
                  </a:extLst>
                </a:gridCol>
                <a:gridCol w="1656184">
                  <a:extLst>
                    <a:ext uri="{9D8B030D-6E8A-4147-A177-3AD203B41FA5}">
                      <a16:colId xmlns:a16="http://schemas.microsoft.com/office/drawing/2014/main" val="1239537650"/>
                    </a:ext>
                  </a:extLst>
                </a:gridCol>
              </a:tblGrid>
              <a:tr h="358180">
                <a:tc>
                  <a:txBody>
                    <a:bodyPr/>
                    <a:lstStyle/>
                    <a:p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</a:rPr>
                        <a:t>職業</a:t>
                      </a:r>
                      <a:endParaRPr kumimoji="1" lang="en-US" altLang="ja-JP" sz="1200" b="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</a:rPr>
                        <a:t>部門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</a:rPr>
                        <a:t>被推薦者氏名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</a:rPr>
                        <a:t>撮影</a:t>
                      </a:r>
                      <a:endParaRPr kumimoji="1" lang="en-US" altLang="ja-JP" sz="1200" b="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</a:rPr>
                        <a:t>年月日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en-US" altLang="ja-JP" sz="12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28613149"/>
                  </a:ext>
                </a:extLst>
              </a:tr>
            </a:tbl>
          </a:graphicData>
        </a:graphic>
      </p:graphicFrame>
      <p:graphicFrame>
        <p:nvGraphicFramePr>
          <p:cNvPr id="3" name="表 2"/>
          <p:cNvGraphicFramePr>
            <a:graphicFrameLocks noGrp="1" noChangeAspect="1"/>
          </p:cNvGraphicFramePr>
          <p:nvPr/>
        </p:nvGraphicFramePr>
        <p:xfrm>
          <a:off x="332656" y="4064520"/>
          <a:ext cx="6264696" cy="81527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6064">
                  <a:extLst>
                    <a:ext uri="{9D8B030D-6E8A-4147-A177-3AD203B41FA5}">
                      <a16:colId xmlns:a16="http://schemas.microsoft.com/office/drawing/2014/main" val="3054784901"/>
                    </a:ext>
                  </a:extLst>
                </a:gridCol>
                <a:gridCol w="5688632">
                  <a:extLst>
                    <a:ext uri="{9D8B030D-6E8A-4147-A177-3AD203B41FA5}">
                      <a16:colId xmlns:a16="http://schemas.microsoft.com/office/drawing/2014/main" val="3503925816"/>
                    </a:ext>
                  </a:extLst>
                </a:gridCol>
              </a:tblGrid>
              <a:tr h="815278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</a:rPr>
                        <a:t>写真</a:t>
                      </a:r>
                      <a:endParaRPr kumimoji="1" lang="en-US" altLang="ja-JP" sz="1200" b="0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</a:rPr>
                        <a:t>説明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52334357"/>
                  </a:ext>
                </a:extLst>
              </a:tr>
            </a:tbl>
          </a:graphicData>
        </a:graphic>
      </p:graphicFrame>
      <p:graphicFrame>
        <p:nvGraphicFramePr>
          <p:cNvPr id="25" name="表 24"/>
          <p:cNvGraphicFramePr>
            <a:graphicFrameLocks noGrp="1"/>
          </p:cNvGraphicFramePr>
          <p:nvPr/>
        </p:nvGraphicFramePr>
        <p:xfrm>
          <a:off x="332656" y="9009827"/>
          <a:ext cx="6264696" cy="81527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6064">
                  <a:extLst>
                    <a:ext uri="{9D8B030D-6E8A-4147-A177-3AD203B41FA5}">
                      <a16:colId xmlns:a16="http://schemas.microsoft.com/office/drawing/2014/main" val="3054784901"/>
                    </a:ext>
                  </a:extLst>
                </a:gridCol>
                <a:gridCol w="5688632">
                  <a:extLst>
                    <a:ext uri="{9D8B030D-6E8A-4147-A177-3AD203B41FA5}">
                      <a16:colId xmlns:a16="http://schemas.microsoft.com/office/drawing/2014/main" val="3503925816"/>
                    </a:ext>
                  </a:extLst>
                </a:gridCol>
              </a:tblGrid>
              <a:tr h="815278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</a:rPr>
                        <a:t>写真</a:t>
                      </a:r>
                      <a:endParaRPr kumimoji="1" lang="en-US" altLang="ja-JP" sz="1200" b="0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</a:rPr>
                        <a:t>説明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52334357"/>
                  </a:ext>
                </a:extLst>
              </a:tr>
            </a:tbl>
          </a:graphicData>
        </a:graphic>
      </p:graphicFrame>
      <p:graphicFrame>
        <p:nvGraphicFramePr>
          <p:cNvPr id="26" name="表 25"/>
          <p:cNvGraphicFramePr>
            <a:graphicFrameLocks noGrp="1"/>
          </p:cNvGraphicFramePr>
          <p:nvPr/>
        </p:nvGraphicFramePr>
        <p:xfrm>
          <a:off x="692692" y="5025008"/>
          <a:ext cx="6120683" cy="457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4059">
                  <a:extLst>
                    <a:ext uri="{9D8B030D-6E8A-4147-A177-3AD203B41FA5}">
                      <a16:colId xmlns:a16="http://schemas.microsoft.com/office/drawing/2014/main" val="2440440742"/>
                    </a:ext>
                  </a:extLst>
                </a:gridCol>
                <a:gridCol w="1224136">
                  <a:extLst>
                    <a:ext uri="{9D8B030D-6E8A-4147-A177-3AD203B41FA5}">
                      <a16:colId xmlns:a16="http://schemas.microsoft.com/office/drawing/2014/main" val="4116216465"/>
                    </a:ext>
                  </a:extLst>
                </a:gridCol>
                <a:gridCol w="648072">
                  <a:extLst>
                    <a:ext uri="{9D8B030D-6E8A-4147-A177-3AD203B41FA5}">
                      <a16:colId xmlns:a16="http://schemas.microsoft.com/office/drawing/2014/main" val="2708224815"/>
                    </a:ext>
                  </a:extLst>
                </a:gridCol>
                <a:gridCol w="1440160">
                  <a:extLst>
                    <a:ext uri="{9D8B030D-6E8A-4147-A177-3AD203B41FA5}">
                      <a16:colId xmlns:a16="http://schemas.microsoft.com/office/drawing/2014/main" val="1297180548"/>
                    </a:ext>
                  </a:extLst>
                </a:gridCol>
                <a:gridCol w="720080">
                  <a:extLst>
                    <a:ext uri="{9D8B030D-6E8A-4147-A177-3AD203B41FA5}">
                      <a16:colId xmlns:a16="http://schemas.microsoft.com/office/drawing/2014/main" val="1850053096"/>
                    </a:ext>
                  </a:extLst>
                </a:gridCol>
                <a:gridCol w="1584176">
                  <a:extLst>
                    <a:ext uri="{9D8B030D-6E8A-4147-A177-3AD203B41FA5}">
                      <a16:colId xmlns:a16="http://schemas.microsoft.com/office/drawing/2014/main" val="1239537650"/>
                    </a:ext>
                  </a:extLst>
                </a:gridCol>
              </a:tblGrid>
              <a:tr h="358180">
                <a:tc>
                  <a:txBody>
                    <a:bodyPr/>
                    <a:lstStyle/>
                    <a:p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</a:rPr>
                        <a:t>職業</a:t>
                      </a:r>
                      <a:endParaRPr kumimoji="1" lang="en-US" altLang="ja-JP" sz="1200" b="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</a:rPr>
                        <a:t>部門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</a:rPr>
                        <a:t>被推薦者氏名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</a:rPr>
                        <a:t>撮影</a:t>
                      </a:r>
                      <a:endParaRPr kumimoji="1" lang="en-US" altLang="ja-JP" sz="1200" b="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</a:rPr>
                        <a:t>年月日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28613149"/>
                  </a:ext>
                </a:extLst>
              </a:tr>
            </a:tbl>
          </a:graphicData>
        </a:graphic>
      </p:graphicFrame>
      <p:sp>
        <p:nvSpPr>
          <p:cNvPr id="11" name="テキスト ボックス 10"/>
          <p:cNvSpPr txBox="1"/>
          <p:nvPr/>
        </p:nvSpPr>
        <p:spPr>
          <a:xfrm>
            <a:off x="332656" y="704528"/>
            <a:ext cx="108012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写真添付欄</a:t>
            </a:r>
          </a:p>
        </p:txBody>
      </p:sp>
    </p:spTree>
    <p:extLst>
      <p:ext uri="{BB962C8B-B14F-4D97-AF65-F5344CB8AC3E}">
        <p14:creationId xmlns:p14="http://schemas.microsoft.com/office/powerpoint/2010/main" val="22998294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プレゼンテーション1" id="{765FE0DA-D247-486C-BF42-DBB9705F90D8}" vid="{BD63521F-5098-41E8-9264-55C75258C882}"/>
    </a:ext>
  </a:extLst>
</a:theme>
</file>

<file path=customXml/_rels/item1.xml.rels><?xml version="1.0" encoding="UTF-8" standalone="yes"?><Relationships xmlns="http://schemas.openxmlformats.org/package/2006/relationships"><Relationship Id="rId1" Target="itemProps1.xml" Type="http://schemas.openxmlformats.org/officeDocument/2006/relationships/customXmlProps"/></Relationships>
</file>

<file path=customXml/_rels/item2.xml.rels><?xml version="1.0" encoding="UTF-8" standalone="yes"?><Relationships xmlns="http://schemas.openxmlformats.org/package/2006/relationships"><Relationship Id="rId1" Target="itemProps2.xml" Type="http://schemas.openxmlformats.org/officeDocument/2006/relationships/customXmlProps"/></Relationships>
</file>

<file path=customXml/_rels/item3.xml.rels><?xml version="1.0" encoding="UTF-8" standalone="yes"?><Relationships xmlns="http://schemas.openxmlformats.org/package/2006/relationships"><Relationship Id="rId1" Target="itemProps3.xml" Type="http://schemas.openxmlformats.org/officeDocument/2006/relationships/customXmlProps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263dbbe5-076b-4606-a03b-9598f5f2f35a" xsi:nil="true"/>
    <Owner xmlns="3d44c8ac-039a-4195-8d49-abd72f071ad9">
      <UserInfo>
        <DisplayName/>
        <AccountId xsi:nil="true"/>
        <AccountType/>
      </UserInfo>
    </Owner>
    <lcf76f155ced4ddcb4097134ff3c332f xmlns="3d44c8ac-039a-4195-8d49-abd72f071ad9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4335681FB23F374293649DDF313DF078" ma:contentTypeVersion="15" ma:contentTypeDescription="新しいドキュメントを作成します。" ma:contentTypeScope="" ma:versionID="8ad27736b822415c25c023692a1b9ea3">
  <xsd:schema xmlns:xsd="http://www.w3.org/2001/XMLSchema" xmlns:xs="http://www.w3.org/2001/XMLSchema" xmlns:p="http://schemas.microsoft.com/office/2006/metadata/properties" xmlns:ns2="3d44c8ac-039a-4195-8d49-abd72f071ad9" xmlns:ns3="263dbbe5-076b-4606-a03b-9598f5f2f35a" targetNamespace="http://schemas.microsoft.com/office/2006/metadata/properties" ma:root="true" ma:fieldsID="46819e89c6ef662b20a3b59c2aea9804" ns2:_="" ns3:_="">
    <xsd:import namespace="3d44c8ac-039a-4195-8d49-abd72f071ad9"/>
    <xsd:import namespace="263dbbe5-076b-4606-a03b-9598f5f2f35a"/>
    <xsd:element name="properties">
      <xsd:complexType>
        <xsd:sequence>
          <xsd:element name="documentManagement">
            <xsd:complexType>
              <xsd:all>
                <xsd:element ref="ns2:Owner" minOccurs="0"/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d44c8ac-039a-4195-8d49-abd72f071ad9" elementFormDefault="qualified">
    <xsd:import namespace="http://schemas.microsoft.com/office/2006/documentManagement/types"/>
    <xsd:import namespace="http://schemas.microsoft.com/office/infopath/2007/PartnerControls"/>
    <xsd:element name="Owner" ma:index="8" nillable="true" ma:displayName="所有者" ma:internalName="Owner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4" nillable="true" ma:taxonomy="true" ma:internalName="lcf76f155ced4ddcb4097134ff3c332f" ma:taxonomyFieldName="MediaServiceImageTags" ma:displayName="画像タグ" ma:readOnly="false" ma:fieldId="{5cf76f15-5ced-4ddc-b409-7134ff3c332f}" ma:taxonomyMulti="true" ma:sspId="0347f584-7be2-4218-8e94-402d99aedf0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6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1" nillable="true" ma:displayName="Location" ma:description="" ma:indexed="true" ma:internalName="MediaServiceLocation" ma:readOnly="true">
      <xsd:simpleType>
        <xsd:restriction base="dms:Text"/>
      </xsd:simpleType>
    </xsd:element>
    <xsd:element name="MediaServiceBillingMetadata" ma:index="22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63dbbe5-076b-4606-a03b-9598f5f2f35a" elementFormDefault="qualified">
    <xsd:import namespace="http://schemas.microsoft.com/office/2006/documentManagement/types"/>
    <xsd:import namespace="http://schemas.microsoft.com/office/infopath/2007/PartnerControls"/>
    <xsd:element name="TaxCatchAll" ma:index="15" nillable="true" ma:displayName="Taxonomy Catch All Column" ma:hidden="true" ma:list="{8fc2c1e1-7237-4531-8a47-eeb416e7cb1a}" ma:internalName="TaxCatchAll" ma:showField="CatchAllData" ma:web="263dbbe5-076b-4606-a03b-9598f5f2f35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C9758810-7E03-4CBA-B8A2-62C76E071958}">
  <ds:schemaRefs>
    <ds:schemaRef ds:uri="http://schemas.microsoft.com/office/2006/metadata/properties"/>
    <ds:schemaRef ds:uri="http://schemas.microsoft.com/office/infopath/2007/PartnerControls"/>
    <ds:schemaRef ds:uri="263dbbe5-076b-4606-a03b-9598f5f2f35a"/>
    <ds:schemaRef ds:uri="3d44c8ac-039a-4195-8d49-abd72f071ad9"/>
  </ds:schemaRefs>
</ds:datastoreItem>
</file>

<file path=customXml/itemProps2.xml><?xml version="1.0" encoding="utf-8"?>
<ds:datastoreItem xmlns:ds="http://schemas.openxmlformats.org/officeDocument/2006/customXml" ds:itemID="{3236C672-A13D-4DDA-BB35-CAB42FD3AEA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32DEFBC4-79D9-4492-8D25-0AB0180ABFFA}"/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Words>347</Words>
  <PresentationFormat>A4 210 x 297 mm</PresentationFormat>
  <Paragraphs>62</Paragraphs>
  <Slides>3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3</vt:i4>
      </vt:variant>
    </vt:vector>
  </HeadingPairs>
  <TitlesOfParts>
    <vt:vector size="7" baseType="lpstr">
      <vt:lpstr>ＭＳ ゴシック</vt:lpstr>
      <vt:lpstr>Arial</vt:lpstr>
      <vt:lpstr>Calibri</vt:lpstr>
      <vt:lpstr>Office ​​テーマ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0x0101004335681FB23F374293649DDF313DF078</vt:lpwstr>
  </property>
  <property fmtid="{D5CDD505-2E9C-101B-9397-08002B2CF9AE}" pid="3" name="MediaServiceImageTags">
    <vt:lpwstr/>
  </property>
</Properties>
</file>