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285" r:id="rId2"/>
    <p:sldId id="286" r:id="rId3"/>
    <p:sldId id="279" r:id="rId4"/>
    <p:sldId id="280" r:id="rId5"/>
  </p:sldIdLst>
  <p:sldSz cx="7559675" cy="10691813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8D8AA"/>
    <a:srgbClr val="92D2D2"/>
    <a:srgbClr val="FF6D60"/>
    <a:srgbClr val="F3E99F"/>
    <a:srgbClr val="F7D060"/>
    <a:srgbClr val="91D2D2"/>
    <a:srgbClr val="98D8BE"/>
    <a:srgbClr val="98D8B4"/>
    <a:srgbClr val="FFFF99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深色样式 2 - 强调 1/强调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中度样式 4 - 强调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4644" autoAdjust="0"/>
  </p:normalViewPr>
  <p:slideViewPr>
    <p:cSldViewPr snapToGrid="0">
      <p:cViewPr varScale="1">
        <p:scale>
          <a:sx n="40" d="100"/>
          <a:sy n="40" d="100"/>
        </p:scale>
        <p:origin x="247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2919413" cy="495300"/>
          </a:xfrm>
          <a:prstGeom prst="rect">
            <a:avLst/>
          </a:prstGeom>
        </p:spPr>
        <p:txBody>
          <a:bodyPr vert="horz" lIns="91420" tIns="45711" rIns="91420" bIns="45711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20" tIns="45711" rIns="91420" bIns="45711" rtlCol="0"/>
          <a:lstStyle>
            <a:lvl1pPr algn="r">
              <a:defRPr sz="1200"/>
            </a:lvl1pPr>
          </a:lstStyle>
          <a:p>
            <a:fld id="{7F88A3E7-67F2-49F4-A7F7-229F99F36048}" type="datetimeFigureOut">
              <a:rPr kumimoji="1" lang="ja-JP" altLang="en-US" smtClean="0"/>
              <a:t>2023/9/5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192338" y="1233488"/>
            <a:ext cx="2351087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0" tIns="45711" rIns="91420" bIns="45711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103" y="4748213"/>
            <a:ext cx="5389563" cy="3884612"/>
          </a:xfrm>
          <a:prstGeom prst="rect">
            <a:avLst/>
          </a:prstGeom>
        </p:spPr>
        <p:txBody>
          <a:bodyPr vert="horz" lIns="91420" tIns="45711" rIns="91420" bIns="45711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3" y="9371013"/>
            <a:ext cx="2919413" cy="495300"/>
          </a:xfrm>
          <a:prstGeom prst="rect">
            <a:avLst/>
          </a:prstGeom>
        </p:spPr>
        <p:txBody>
          <a:bodyPr vert="horz" lIns="91420" tIns="45711" rIns="91420" bIns="45711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20" tIns="45711" rIns="91420" bIns="45711" rtlCol="0" anchor="b"/>
          <a:lstStyle>
            <a:lvl1pPr algn="r">
              <a:defRPr sz="1200"/>
            </a:lvl1pPr>
          </a:lstStyle>
          <a:p>
            <a:fld id="{14990D36-816C-4F81-A865-B1365D4B14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601029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  <a:p>
            <a:r>
              <a:rPr kumimoji="1" lang="ja-JP" altLang="en-US" dirty="0" smtClean="0"/>
              <a:t>編集用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990D36-816C-4F81-A865-B1365D4B1498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255929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  <a:p>
            <a:r>
              <a:rPr kumimoji="1" lang="ja-JP" altLang="en-US" dirty="0" smtClean="0"/>
              <a:t>印刷用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990D36-816C-4F81-A865-B1365D4B1498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503512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  <a:p>
            <a:r>
              <a:rPr kumimoji="1" lang="ja-JP" altLang="en-US" dirty="0" smtClean="0"/>
              <a:t>元データ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990D36-816C-4F81-A865-B1365D4B1498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838321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  <a:p>
            <a:r>
              <a:rPr kumimoji="1" lang="en-US" altLang="ja-JP" dirty="0" smtClean="0"/>
              <a:t>Logo</a:t>
            </a:r>
            <a:r>
              <a:rPr kumimoji="1" lang="ja-JP" altLang="en-US" dirty="0" smtClean="0"/>
              <a:t>フォーム使用画像編集用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990D36-816C-4F81-A865-B1365D4B1498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826220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5"/>
            </a:lvl1pPr>
            <a:lvl2pPr marL="377825" indent="0" algn="ctr">
              <a:buNone/>
              <a:defRPr sz="1655"/>
            </a:lvl2pPr>
            <a:lvl3pPr marL="755650" indent="0" algn="ctr">
              <a:buNone/>
              <a:defRPr sz="1490"/>
            </a:lvl3pPr>
            <a:lvl4pPr marL="1134110" indent="0" algn="ctr">
              <a:buNone/>
              <a:defRPr sz="1325"/>
            </a:lvl4pPr>
            <a:lvl5pPr marL="1511935" indent="0" algn="ctr">
              <a:buNone/>
              <a:defRPr sz="1325"/>
            </a:lvl5pPr>
            <a:lvl6pPr marL="1889760" indent="0" algn="ctr">
              <a:buNone/>
              <a:defRPr sz="1325"/>
            </a:lvl6pPr>
            <a:lvl7pPr marL="2267585" indent="0" algn="ctr">
              <a:buNone/>
              <a:defRPr sz="1325"/>
            </a:lvl7pPr>
            <a:lvl8pPr marL="2646045" indent="0" algn="ctr">
              <a:buNone/>
              <a:defRPr sz="1325"/>
            </a:lvl8pPr>
            <a:lvl9pPr marL="3023870" indent="0" algn="ctr">
              <a:buNone/>
              <a:defRPr sz="1325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ADC2E-49D1-446A-B460-F6AF66A987D5}" type="datetimeFigureOut">
              <a:rPr kumimoji="1" lang="ja-JP" altLang="en-US" smtClean="0"/>
              <a:t>2023/9/5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DF60D-B787-4AE4-A3BB-C8BB90FC0A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ADC2E-49D1-446A-B460-F6AF66A987D5}" type="datetimeFigureOut">
              <a:rPr kumimoji="1" lang="ja-JP" altLang="en-US" smtClean="0"/>
              <a:t>2023/9/5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DF60D-B787-4AE4-A3BB-C8BB90FC0A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ADC2E-49D1-446A-B460-F6AF66A987D5}" type="datetimeFigureOut">
              <a:rPr kumimoji="1" lang="ja-JP" altLang="en-US" smtClean="0"/>
              <a:t>2023/9/5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DF60D-B787-4AE4-A3BB-C8BB90FC0A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ADC2E-49D1-446A-B460-F6AF66A987D5}" type="datetimeFigureOut">
              <a:rPr kumimoji="1" lang="ja-JP" altLang="en-US" smtClean="0"/>
              <a:t>2023/9/5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DF60D-B787-4AE4-A3BB-C8BB90FC0A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5">
                <a:solidFill>
                  <a:schemeClr val="tx1"/>
                </a:solidFill>
              </a:defRPr>
            </a:lvl1pPr>
            <a:lvl2pPr marL="377825" indent="0">
              <a:buNone/>
              <a:defRPr sz="1655">
                <a:solidFill>
                  <a:schemeClr val="tx1">
                    <a:tint val="75000"/>
                  </a:schemeClr>
                </a:solidFill>
              </a:defRPr>
            </a:lvl2pPr>
            <a:lvl3pPr marL="755650" indent="0">
              <a:buNone/>
              <a:defRPr sz="1490">
                <a:solidFill>
                  <a:schemeClr val="tx1">
                    <a:tint val="75000"/>
                  </a:schemeClr>
                </a:solidFill>
              </a:defRPr>
            </a:lvl3pPr>
            <a:lvl4pPr marL="1134110" indent="0">
              <a:buNone/>
              <a:defRPr sz="1325">
                <a:solidFill>
                  <a:schemeClr val="tx1">
                    <a:tint val="75000"/>
                  </a:schemeClr>
                </a:solidFill>
              </a:defRPr>
            </a:lvl4pPr>
            <a:lvl5pPr marL="1511935" indent="0">
              <a:buNone/>
              <a:defRPr sz="1325">
                <a:solidFill>
                  <a:schemeClr val="tx1">
                    <a:tint val="75000"/>
                  </a:schemeClr>
                </a:solidFill>
              </a:defRPr>
            </a:lvl5pPr>
            <a:lvl6pPr marL="1889760" indent="0">
              <a:buNone/>
              <a:defRPr sz="1325">
                <a:solidFill>
                  <a:schemeClr val="tx1">
                    <a:tint val="75000"/>
                  </a:schemeClr>
                </a:solidFill>
              </a:defRPr>
            </a:lvl6pPr>
            <a:lvl7pPr marL="2267585" indent="0">
              <a:buNone/>
              <a:defRPr sz="1325">
                <a:solidFill>
                  <a:schemeClr val="tx1">
                    <a:tint val="75000"/>
                  </a:schemeClr>
                </a:solidFill>
              </a:defRPr>
            </a:lvl7pPr>
            <a:lvl8pPr marL="2646045" indent="0">
              <a:buNone/>
              <a:defRPr sz="1325">
                <a:solidFill>
                  <a:schemeClr val="tx1">
                    <a:tint val="75000"/>
                  </a:schemeClr>
                </a:solidFill>
              </a:defRPr>
            </a:lvl8pPr>
            <a:lvl9pPr marL="3023870" indent="0">
              <a:buNone/>
              <a:defRPr sz="132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ADC2E-49D1-446A-B460-F6AF66A987D5}" type="datetimeFigureOut">
              <a:rPr kumimoji="1" lang="ja-JP" altLang="en-US" smtClean="0"/>
              <a:t>2023/9/5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DF60D-B787-4AE4-A3BB-C8BB90FC0A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ADC2E-49D1-446A-B460-F6AF66A987D5}" type="datetimeFigureOut">
              <a:rPr kumimoji="1" lang="ja-JP" altLang="en-US" smtClean="0"/>
              <a:t>2023/9/5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DF60D-B787-4AE4-A3BB-C8BB90FC0A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5" b="1"/>
            </a:lvl1pPr>
            <a:lvl2pPr marL="377825" indent="0">
              <a:buNone/>
              <a:defRPr sz="1655" b="1"/>
            </a:lvl2pPr>
            <a:lvl3pPr marL="755650" indent="0">
              <a:buNone/>
              <a:defRPr sz="1490" b="1"/>
            </a:lvl3pPr>
            <a:lvl4pPr marL="1134110" indent="0">
              <a:buNone/>
              <a:defRPr sz="1325" b="1"/>
            </a:lvl4pPr>
            <a:lvl5pPr marL="1511935" indent="0">
              <a:buNone/>
              <a:defRPr sz="1325" b="1"/>
            </a:lvl5pPr>
            <a:lvl6pPr marL="1889760" indent="0">
              <a:buNone/>
              <a:defRPr sz="1325" b="1"/>
            </a:lvl6pPr>
            <a:lvl7pPr marL="2267585" indent="0">
              <a:buNone/>
              <a:defRPr sz="1325" b="1"/>
            </a:lvl7pPr>
            <a:lvl8pPr marL="2646045" indent="0">
              <a:buNone/>
              <a:defRPr sz="1325" b="1"/>
            </a:lvl8pPr>
            <a:lvl9pPr marL="3023870" indent="0">
              <a:buNone/>
              <a:defRPr sz="1325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5" b="1"/>
            </a:lvl1pPr>
            <a:lvl2pPr marL="377825" indent="0">
              <a:buNone/>
              <a:defRPr sz="1655" b="1"/>
            </a:lvl2pPr>
            <a:lvl3pPr marL="755650" indent="0">
              <a:buNone/>
              <a:defRPr sz="1490" b="1"/>
            </a:lvl3pPr>
            <a:lvl4pPr marL="1134110" indent="0">
              <a:buNone/>
              <a:defRPr sz="1325" b="1"/>
            </a:lvl4pPr>
            <a:lvl5pPr marL="1511935" indent="0">
              <a:buNone/>
              <a:defRPr sz="1325" b="1"/>
            </a:lvl5pPr>
            <a:lvl6pPr marL="1889760" indent="0">
              <a:buNone/>
              <a:defRPr sz="1325" b="1"/>
            </a:lvl6pPr>
            <a:lvl7pPr marL="2267585" indent="0">
              <a:buNone/>
              <a:defRPr sz="1325" b="1"/>
            </a:lvl7pPr>
            <a:lvl8pPr marL="2646045" indent="0">
              <a:buNone/>
              <a:defRPr sz="1325" b="1"/>
            </a:lvl8pPr>
            <a:lvl9pPr marL="3023870" indent="0">
              <a:buNone/>
              <a:defRPr sz="1325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ADC2E-49D1-446A-B460-F6AF66A987D5}" type="datetimeFigureOut">
              <a:rPr kumimoji="1" lang="ja-JP" altLang="en-US" smtClean="0"/>
              <a:t>2023/9/5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DF60D-B787-4AE4-A3BB-C8BB90FC0A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ADC2E-49D1-446A-B460-F6AF66A987D5}" type="datetimeFigureOut">
              <a:rPr kumimoji="1" lang="ja-JP" altLang="en-US" smtClean="0"/>
              <a:t>2023/9/5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DF60D-B787-4AE4-A3BB-C8BB90FC0A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ADC2E-49D1-446A-B460-F6AF66A987D5}" type="datetimeFigureOut">
              <a:rPr kumimoji="1" lang="ja-JP" altLang="en-US" smtClean="0"/>
              <a:t>2023/9/5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DF60D-B787-4AE4-A3BB-C8BB90FC0A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5"/>
            </a:lvl3pPr>
            <a:lvl4pPr>
              <a:defRPr sz="1655"/>
            </a:lvl4pPr>
            <a:lvl5pPr>
              <a:defRPr sz="1655"/>
            </a:lvl5pPr>
            <a:lvl6pPr>
              <a:defRPr sz="1655"/>
            </a:lvl6pPr>
            <a:lvl7pPr>
              <a:defRPr sz="1655"/>
            </a:lvl7pPr>
            <a:lvl8pPr>
              <a:defRPr sz="1655"/>
            </a:lvl8pPr>
            <a:lvl9pPr>
              <a:defRPr sz="1655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5"/>
            </a:lvl1pPr>
            <a:lvl2pPr marL="377825" indent="0">
              <a:buNone/>
              <a:defRPr sz="1155"/>
            </a:lvl2pPr>
            <a:lvl3pPr marL="755650" indent="0">
              <a:buNone/>
              <a:defRPr sz="990"/>
            </a:lvl3pPr>
            <a:lvl4pPr marL="1134110" indent="0">
              <a:buNone/>
              <a:defRPr sz="825"/>
            </a:lvl4pPr>
            <a:lvl5pPr marL="1511935" indent="0">
              <a:buNone/>
              <a:defRPr sz="825"/>
            </a:lvl5pPr>
            <a:lvl6pPr marL="1889760" indent="0">
              <a:buNone/>
              <a:defRPr sz="825"/>
            </a:lvl6pPr>
            <a:lvl7pPr marL="2267585" indent="0">
              <a:buNone/>
              <a:defRPr sz="825"/>
            </a:lvl7pPr>
            <a:lvl8pPr marL="2646045" indent="0">
              <a:buNone/>
              <a:defRPr sz="825"/>
            </a:lvl8pPr>
            <a:lvl9pPr marL="3023870" indent="0">
              <a:buNone/>
              <a:defRPr sz="825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ADC2E-49D1-446A-B460-F6AF66A987D5}" type="datetimeFigureOut">
              <a:rPr kumimoji="1" lang="ja-JP" altLang="en-US" smtClean="0"/>
              <a:t>2023/9/5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DF60D-B787-4AE4-A3BB-C8BB90FC0A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825" indent="0">
              <a:buNone/>
              <a:defRPr sz="2315"/>
            </a:lvl2pPr>
            <a:lvl3pPr marL="755650" indent="0">
              <a:buNone/>
              <a:defRPr sz="1985"/>
            </a:lvl3pPr>
            <a:lvl4pPr marL="1134110" indent="0">
              <a:buNone/>
              <a:defRPr sz="1655"/>
            </a:lvl4pPr>
            <a:lvl5pPr marL="1511935" indent="0">
              <a:buNone/>
              <a:defRPr sz="1655"/>
            </a:lvl5pPr>
            <a:lvl6pPr marL="1889760" indent="0">
              <a:buNone/>
              <a:defRPr sz="1655"/>
            </a:lvl6pPr>
            <a:lvl7pPr marL="2267585" indent="0">
              <a:buNone/>
              <a:defRPr sz="1655"/>
            </a:lvl7pPr>
            <a:lvl8pPr marL="2646045" indent="0">
              <a:buNone/>
              <a:defRPr sz="1655"/>
            </a:lvl8pPr>
            <a:lvl9pPr marL="3023870" indent="0">
              <a:buNone/>
              <a:defRPr sz="1655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5"/>
            </a:lvl1pPr>
            <a:lvl2pPr marL="377825" indent="0">
              <a:buNone/>
              <a:defRPr sz="1155"/>
            </a:lvl2pPr>
            <a:lvl3pPr marL="755650" indent="0">
              <a:buNone/>
              <a:defRPr sz="990"/>
            </a:lvl3pPr>
            <a:lvl4pPr marL="1134110" indent="0">
              <a:buNone/>
              <a:defRPr sz="825"/>
            </a:lvl4pPr>
            <a:lvl5pPr marL="1511935" indent="0">
              <a:buNone/>
              <a:defRPr sz="825"/>
            </a:lvl5pPr>
            <a:lvl6pPr marL="1889760" indent="0">
              <a:buNone/>
              <a:defRPr sz="825"/>
            </a:lvl6pPr>
            <a:lvl7pPr marL="2267585" indent="0">
              <a:buNone/>
              <a:defRPr sz="825"/>
            </a:lvl7pPr>
            <a:lvl8pPr marL="2646045" indent="0">
              <a:buNone/>
              <a:defRPr sz="825"/>
            </a:lvl8pPr>
            <a:lvl9pPr marL="3023870" indent="0">
              <a:buNone/>
              <a:defRPr sz="825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ADC2E-49D1-446A-B460-F6AF66A987D5}" type="datetimeFigureOut">
              <a:rPr kumimoji="1" lang="ja-JP" altLang="en-US" smtClean="0"/>
              <a:t>2023/9/5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DF60D-B787-4AE4-A3BB-C8BB90FC0A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3ADC2E-49D1-446A-B460-F6AF66A987D5}" type="datetimeFigureOut">
              <a:rPr kumimoji="1" lang="ja-JP" altLang="en-US" smtClean="0"/>
              <a:t>2023/9/5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BDF60D-B787-4AE4-A3BB-C8BB90FC0A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755650" rtl="0" eaLnBrk="1" latinLnBrk="0" hangingPunct="1">
        <a:lnSpc>
          <a:spcPct val="90000"/>
        </a:lnSpc>
        <a:spcBef>
          <a:spcPct val="0"/>
        </a:spcBef>
        <a:buNone/>
        <a:defRPr kumimoji="1" sz="363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9230" indent="-189230" algn="l" defTabSz="755650" rtl="0" eaLnBrk="1" latinLnBrk="0" hangingPunct="1">
        <a:lnSpc>
          <a:spcPct val="90000"/>
        </a:lnSpc>
        <a:spcBef>
          <a:spcPts val="825"/>
        </a:spcBef>
        <a:buFont typeface="Arial" panose="020B0604020202020204" pitchFamily="34" charset="0"/>
        <a:buChar char="•"/>
        <a:defRPr kumimoji="1"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7055" indent="-189230" algn="l" defTabSz="755650" rtl="0" eaLnBrk="1" latinLnBrk="0" hangingPunct="1">
        <a:lnSpc>
          <a:spcPct val="90000"/>
        </a:lnSpc>
        <a:spcBef>
          <a:spcPts val="415"/>
        </a:spcBef>
        <a:buFont typeface="Arial" panose="020B0604020202020204" pitchFamily="34" charset="0"/>
        <a:buChar char="•"/>
        <a:defRPr kumimoji="1" sz="1985" kern="1200">
          <a:solidFill>
            <a:schemeClr val="tx1"/>
          </a:solidFill>
          <a:latin typeface="+mn-lt"/>
          <a:ea typeface="+mn-ea"/>
          <a:cs typeface="+mn-cs"/>
        </a:defRPr>
      </a:lvl2pPr>
      <a:lvl3pPr marL="944880" indent="-189230" algn="l" defTabSz="755650" rtl="0" eaLnBrk="1" latinLnBrk="0" hangingPunct="1">
        <a:lnSpc>
          <a:spcPct val="90000"/>
        </a:lnSpc>
        <a:spcBef>
          <a:spcPts val="415"/>
        </a:spcBef>
        <a:buFont typeface="Arial" panose="020B0604020202020204" pitchFamily="34" charset="0"/>
        <a:buChar char="•"/>
        <a:defRPr kumimoji="1" sz="1655" kern="1200">
          <a:solidFill>
            <a:schemeClr val="tx1"/>
          </a:solidFill>
          <a:latin typeface="+mn-lt"/>
          <a:ea typeface="+mn-ea"/>
          <a:cs typeface="+mn-cs"/>
        </a:defRPr>
      </a:lvl3pPr>
      <a:lvl4pPr marL="1322705" indent="-189230" algn="l" defTabSz="755650" rtl="0" eaLnBrk="1" latinLnBrk="0" hangingPunct="1">
        <a:lnSpc>
          <a:spcPct val="90000"/>
        </a:lnSpc>
        <a:spcBef>
          <a:spcPts val="415"/>
        </a:spcBef>
        <a:buFont typeface="Arial" panose="020B0604020202020204" pitchFamily="34" charset="0"/>
        <a:buChar char="•"/>
        <a:defRPr kumimoji="1" sz="1490" kern="1200">
          <a:solidFill>
            <a:schemeClr val="tx1"/>
          </a:solidFill>
          <a:latin typeface="+mn-lt"/>
          <a:ea typeface="+mn-ea"/>
          <a:cs typeface="+mn-cs"/>
        </a:defRPr>
      </a:lvl4pPr>
      <a:lvl5pPr marL="1701165" indent="-189230" algn="l" defTabSz="755650" rtl="0" eaLnBrk="1" latinLnBrk="0" hangingPunct="1">
        <a:lnSpc>
          <a:spcPct val="90000"/>
        </a:lnSpc>
        <a:spcBef>
          <a:spcPts val="415"/>
        </a:spcBef>
        <a:buFont typeface="Arial" panose="020B0604020202020204" pitchFamily="34" charset="0"/>
        <a:buChar char="•"/>
        <a:defRPr kumimoji="1" sz="1490" kern="1200">
          <a:solidFill>
            <a:schemeClr val="tx1"/>
          </a:solidFill>
          <a:latin typeface="+mn-lt"/>
          <a:ea typeface="+mn-ea"/>
          <a:cs typeface="+mn-cs"/>
        </a:defRPr>
      </a:lvl5pPr>
      <a:lvl6pPr marL="2078990" indent="-189230" algn="l" defTabSz="755650" rtl="0" eaLnBrk="1" latinLnBrk="0" hangingPunct="1">
        <a:lnSpc>
          <a:spcPct val="90000"/>
        </a:lnSpc>
        <a:spcBef>
          <a:spcPts val="415"/>
        </a:spcBef>
        <a:buFont typeface="Arial" panose="020B0604020202020204" pitchFamily="34" charset="0"/>
        <a:buChar char="•"/>
        <a:defRPr kumimoji="1" sz="1490" kern="1200">
          <a:solidFill>
            <a:schemeClr val="tx1"/>
          </a:solidFill>
          <a:latin typeface="+mn-lt"/>
          <a:ea typeface="+mn-ea"/>
          <a:cs typeface="+mn-cs"/>
        </a:defRPr>
      </a:lvl6pPr>
      <a:lvl7pPr marL="2456815" indent="-189230" algn="l" defTabSz="755650" rtl="0" eaLnBrk="1" latinLnBrk="0" hangingPunct="1">
        <a:lnSpc>
          <a:spcPct val="90000"/>
        </a:lnSpc>
        <a:spcBef>
          <a:spcPts val="415"/>
        </a:spcBef>
        <a:buFont typeface="Arial" panose="020B0604020202020204" pitchFamily="34" charset="0"/>
        <a:buChar char="•"/>
        <a:defRPr kumimoji="1" sz="1490" kern="1200">
          <a:solidFill>
            <a:schemeClr val="tx1"/>
          </a:solidFill>
          <a:latin typeface="+mn-lt"/>
          <a:ea typeface="+mn-ea"/>
          <a:cs typeface="+mn-cs"/>
        </a:defRPr>
      </a:lvl7pPr>
      <a:lvl8pPr marL="2834640" indent="-189230" algn="l" defTabSz="755650" rtl="0" eaLnBrk="1" latinLnBrk="0" hangingPunct="1">
        <a:lnSpc>
          <a:spcPct val="90000"/>
        </a:lnSpc>
        <a:spcBef>
          <a:spcPts val="415"/>
        </a:spcBef>
        <a:buFont typeface="Arial" panose="020B0604020202020204" pitchFamily="34" charset="0"/>
        <a:buChar char="•"/>
        <a:defRPr kumimoji="1" sz="1490" kern="1200">
          <a:solidFill>
            <a:schemeClr val="tx1"/>
          </a:solidFill>
          <a:latin typeface="+mn-lt"/>
          <a:ea typeface="+mn-ea"/>
          <a:cs typeface="+mn-cs"/>
        </a:defRPr>
      </a:lvl8pPr>
      <a:lvl9pPr marL="3212465" indent="-189230" algn="l" defTabSz="755650" rtl="0" eaLnBrk="1" latinLnBrk="0" hangingPunct="1">
        <a:lnSpc>
          <a:spcPct val="90000"/>
        </a:lnSpc>
        <a:spcBef>
          <a:spcPts val="415"/>
        </a:spcBef>
        <a:buFont typeface="Arial" panose="020B0604020202020204" pitchFamily="34" charset="0"/>
        <a:buChar char="•"/>
        <a:defRPr kumimoji="1" sz="14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650" rtl="0" eaLnBrk="1" latinLnBrk="0" hangingPunct="1">
        <a:defRPr kumimoji="1" sz="1490" kern="1200">
          <a:solidFill>
            <a:schemeClr val="tx1"/>
          </a:solidFill>
          <a:latin typeface="+mn-lt"/>
          <a:ea typeface="+mn-ea"/>
          <a:cs typeface="+mn-cs"/>
        </a:defRPr>
      </a:lvl1pPr>
      <a:lvl2pPr marL="377825" algn="l" defTabSz="755650" rtl="0" eaLnBrk="1" latinLnBrk="0" hangingPunct="1">
        <a:defRPr kumimoji="1" sz="1490" kern="1200">
          <a:solidFill>
            <a:schemeClr val="tx1"/>
          </a:solidFill>
          <a:latin typeface="+mn-lt"/>
          <a:ea typeface="+mn-ea"/>
          <a:cs typeface="+mn-cs"/>
        </a:defRPr>
      </a:lvl2pPr>
      <a:lvl3pPr marL="755650" algn="l" defTabSz="755650" rtl="0" eaLnBrk="1" latinLnBrk="0" hangingPunct="1">
        <a:defRPr kumimoji="1" sz="1490" kern="1200">
          <a:solidFill>
            <a:schemeClr val="tx1"/>
          </a:solidFill>
          <a:latin typeface="+mn-lt"/>
          <a:ea typeface="+mn-ea"/>
          <a:cs typeface="+mn-cs"/>
        </a:defRPr>
      </a:lvl3pPr>
      <a:lvl4pPr marL="1134110" algn="l" defTabSz="755650" rtl="0" eaLnBrk="1" latinLnBrk="0" hangingPunct="1">
        <a:defRPr kumimoji="1" sz="1490" kern="1200">
          <a:solidFill>
            <a:schemeClr val="tx1"/>
          </a:solidFill>
          <a:latin typeface="+mn-lt"/>
          <a:ea typeface="+mn-ea"/>
          <a:cs typeface="+mn-cs"/>
        </a:defRPr>
      </a:lvl4pPr>
      <a:lvl5pPr marL="1511935" algn="l" defTabSz="755650" rtl="0" eaLnBrk="1" latinLnBrk="0" hangingPunct="1">
        <a:defRPr kumimoji="1" sz="1490" kern="1200">
          <a:solidFill>
            <a:schemeClr val="tx1"/>
          </a:solidFill>
          <a:latin typeface="+mn-lt"/>
          <a:ea typeface="+mn-ea"/>
          <a:cs typeface="+mn-cs"/>
        </a:defRPr>
      </a:lvl5pPr>
      <a:lvl6pPr marL="1889760" algn="l" defTabSz="755650" rtl="0" eaLnBrk="1" latinLnBrk="0" hangingPunct="1">
        <a:defRPr kumimoji="1" sz="1490" kern="1200">
          <a:solidFill>
            <a:schemeClr val="tx1"/>
          </a:solidFill>
          <a:latin typeface="+mn-lt"/>
          <a:ea typeface="+mn-ea"/>
          <a:cs typeface="+mn-cs"/>
        </a:defRPr>
      </a:lvl6pPr>
      <a:lvl7pPr marL="2267585" algn="l" defTabSz="755650" rtl="0" eaLnBrk="1" latinLnBrk="0" hangingPunct="1">
        <a:defRPr kumimoji="1" sz="1490" kern="1200">
          <a:solidFill>
            <a:schemeClr val="tx1"/>
          </a:solidFill>
          <a:latin typeface="+mn-lt"/>
          <a:ea typeface="+mn-ea"/>
          <a:cs typeface="+mn-cs"/>
        </a:defRPr>
      </a:lvl7pPr>
      <a:lvl8pPr marL="2646045" algn="l" defTabSz="755650" rtl="0" eaLnBrk="1" latinLnBrk="0" hangingPunct="1">
        <a:defRPr kumimoji="1" sz="1490" kern="1200">
          <a:solidFill>
            <a:schemeClr val="tx1"/>
          </a:solidFill>
          <a:latin typeface="+mn-lt"/>
          <a:ea typeface="+mn-ea"/>
          <a:cs typeface="+mn-cs"/>
        </a:defRPr>
      </a:lvl8pPr>
      <a:lvl9pPr marL="3023870" algn="l" defTabSz="755650" rtl="0" eaLnBrk="1" latinLnBrk="0" hangingPunct="1">
        <a:defRPr kumimoji="1" sz="14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jpeg"/><Relationship Id="rId18" Type="http://schemas.openxmlformats.org/officeDocument/2006/relationships/image" Target="../media/image15.png"/><Relationship Id="rId26" Type="http://schemas.openxmlformats.org/officeDocument/2006/relationships/image" Target="../media/image23.png"/><Relationship Id="rId3" Type="http://schemas.openxmlformats.org/officeDocument/2006/relationships/image" Target="../media/image1.png"/><Relationship Id="rId21" Type="http://schemas.openxmlformats.org/officeDocument/2006/relationships/image" Target="../media/image18.pn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5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3.jpeg"/><Relationship Id="rId20" Type="http://schemas.openxmlformats.org/officeDocument/2006/relationships/image" Target="../media/image17.png"/><Relationship Id="rId29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11" Type="http://schemas.openxmlformats.org/officeDocument/2006/relationships/image" Target="../media/image8.png"/><Relationship Id="rId24" Type="http://schemas.openxmlformats.org/officeDocument/2006/relationships/image" Target="../media/image21.png"/><Relationship Id="rId5" Type="http://schemas.openxmlformats.org/officeDocument/2006/relationships/image" Target="../media/image2.jpeg"/><Relationship Id="rId15" Type="http://schemas.openxmlformats.org/officeDocument/2006/relationships/image" Target="../media/image12.jpeg"/><Relationship Id="rId23" Type="http://schemas.openxmlformats.org/officeDocument/2006/relationships/image" Target="../media/image20.png"/><Relationship Id="rId28" Type="http://schemas.openxmlformats.org/officeDocument/2006/relationships/image" Target="../media/image25.jpeg"/><Relationship Id="rId10" Type="http://schemas.openxmlformats.org/officeDocument/2006/relationships/image" Target="../media/image7.png"/><Relationship Id="rId19" Type="http://schemas.openxmlformats.org/officeDocument/2006/relationships/image" Target="../media/image16.png"/><Relationship Id="rId4" Type="http://schemas.openxmlformats.org/officeDocument/2006/relationships/hyperlink" Target="mailto:jisedai@pref.mie.lg.jp" TargetMode="External"/><Relationship Id="rId9" Type="http://schemas.openxmlformats.org/officeDocument/2006/relationships/image" Target="../media/image6.png"/><Relationship Id="rId14" Type="http://schemas.openxmlformats.org/officeDocument/2006/relationships/image" Target="../media/image11.jpeg"/><Relationship Id="rId22" Type="http://schemas.openxmlformats.org/officeDocument/2006/relationships/image" Target="../media/image19.png"/><Relationship Id="rId27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jpe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hyperlink" Target="mailto:jisedai@pref.mie.lg.jp" TargetMode="External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jpe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.jpeg"/><Relationship Id="rId15" Type="http://schemas.openxmlformats.org/officeDocument/2006/relationships/image" Target="../media/image13.jpeg"/><Relationship Id="rId23" Type="http://schemas.openxmlformats.org/officeDocument/2006/relationships/image" Target="../media/image21.png"/><Relationship Id="rId28" Type="http://schemas.openxmlformats.org/officeDocument/2006/relationships/image" Target="../media/image26.jpe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jpeg"/><Relationship Id="rId9" Type="http://schemas.openxmlformats.org/officeDocument/2006/relationships/image" Target="../media/image7.png"/><Relationship Id="rId14" Type="http://schemas.openxmlformats.org/officeDocument/2006/relationships/image" Target="../media/image12.jpeg"/><Relationship Id="rId22" Type="http://schemas.openxmlformats.org/officeDocument/2006/relationships/image" Target="../media/image20.png"/><Relationship Id="rId27" Type="http://schemas.openxmlformats.org/officeDocument/2006/relationships/image" Target="../media/image2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29.jpeg"/><Relationship Id="rId18" Type="http://schemas.openxmlformats.org/officeDocument/2006/relationships/image" Target="../media/image17.png"/><Relationship Id="rId3" Type="http://schemas.openxmlformats.org/officeDocument/2006/relationships/image" Target="../media/image1.png"/><Relationship Id="rId21" Type="http://schemas.openxmlformats.org/officeDocument/2006/relationships/image" Target="../media/image20.pn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11" Type="http://schemas.openxmlformats.org/officeDocument/2006/relationships/image" Target="../media/image8.png"/><Relationship Id="rId24" Type="http://schemas.openxmlformats.org/officeDocument/2006/relationships/image" Target="../media/image23.png"/><Relationship Id="rId5" Type="http://schemas.openxmlformats.org/officeDocument/2006/relationships/image" Target="../media/image2.jpe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7.png"/><Relationship Id="rId19" Type="http://schemas.openxmlformats.org/officeDocument/2006/relationships/image" Target="../media/image18.png"/><Relationship Id="rId4" Type="http://schemas.openxmlformats.org/officeDocument/2006/relationships/hyperlink" Target="mailto:jisedai@pref.mie.lg.jp" TargetMode="External"/><Relationship Id="rId9" Type="http://schemas.openxmlformats.org/officeDocument/2006/relationships/image" Target="../media/image6.png"/><Relationship Id="rId14" Type="http://schemas.openxmlformats.org/officeDocument/2006/relationships/image" Target="../media/image11.jpeg"/><Relationship Id="rId2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0" y="-1"/>
            <a:ext cx="7559675" cy="10691813"/>
          </a:xfrm>
          <a:prstGeom prst="rect">
            <a:avLst/>
          </a:prstGeom>
          <a:solidFill>
            <a:srgbClr val="98D8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9" name="楕円 248"/>
          <p:cNvSpPr/>
          <p:nvPr/>
        </p:nvSpPr>
        <p:spPr>
          <a:xfrm>
            <a:off x="5536188" y="7040318"/>
            <a:ext cx="141795" cy="846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4" name="グループ化 3"/>
          <p:cNvGrpSpPr/>
          <p:nvPr/>
        </p:nvGrpSpPr>
        <p:grpSpPr>
          <a:xfrm>
            <a:off x="189988" y="159694"/>
            <a:ext cx="7479507" cy="10416004"/>
            <a:chOff x="189988" y="159694"/>
            <a:chExt cx="7479507" cy="10416004"/>
          </a:xfrm>
        </p:grpSpPr>
        <p:sp>
          <p:nvSpPr>
            <p:cNvPr id="213" name="テキスト ボックス 212"/>
            <p:cNvSpPr txBox="1"/>
            <p:nvPr/>
          </p:nvSpPr>
          <p:spPr>
            <a:xfrm>
              <a:off x="2767442" y="7823313"/>
              <a:ext cx="2236832" cy="130493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kumimoji="1" lang="en-US" altLang="ja-JP" sz="1200" dirty="0" smtClean="0"/>
            </a:p>
            <a:p>
              <a:endParaRPr kumimoji="1" lang="en-US" altLang="ja-JP" sz="1200" dirty="0" smtClean="0"/>
            </a:p>
            <a:p>
              <a:pPr algn="ctr"/>
              <a:r>
                <a:rPr kumimoji="1" lang="ja-JP" altLang="en-US" sz="900" dirty="0" smtClean="0"/>
                <a:t>応募フォームよりご応募ください</a:t>
              </a:r>
              <a:endParaRPr kumimoji="1" lang="en-US" altLang="ja-JP" sz="900" dirty="0" smtClean="0"/>
            </a:p>
            <a:p>
              <a:r>
                <a:rPr kumimoji="1" lang="ja-JP" altLang="en-US" sz="1050" dirty="0" smtClean="0"/>
                <a:t>＜</a:t>
              </a:r>
              <a:r>
                <a:rPr kumimoji="1" lang="en-US" altLang="ja-JP" sz="1050" dirty="0" smtClean="0"/>
                <a:t>URL</a:t>
              </a:r>
              <a:r>
                <a:rPr kumimoji="1" lang="ja-JP" altLang="en-US" sz="1050" dirty="0" smtClean="0"/>
                <a:t>＞</a:t>
              </a:r>
              <a:r>
                <a:rPr kumimoji="1" lang="ja-JP" altLang="en-US" sz="1050" dirty="0"/>
                <a:t>　</a:t>
              </a:r>
              <a:r>
                <a:rPr kumimoji="1" lang="ja-JP" altLang="en-US" sz="1050" dirty="0" smtClean="0"/>
                <a:t>　　　　＜</a:t>
              </a:r>
              <a:r>
                <a:rPr kumimoji="1" lang="en-US" altLang="ja-JP" sz="1050" dirty="0" smtClean="0"/>
                <a:t>QR</a:t>
              </a:r>
              <a:r>
                <a:rPr kumimoji="1" lang="ja-JP" altLang="en-US" sz="1050" dirty="0" smtClean="0"/>
                <a:t>コード＞</a:t>
              </a:r>
              <a:endParaRPr kumimoji="1" lang="en-US" altLang="ja-JP" sz="1050" dirty="0" smtClean="0"/>
            </a:p>
            <a:p>
              <a:pPr algn="ctr"/>
              <a:endParaRPr kumimoji="1" lang="en-US" altLang="ja-JP" sz="1050" dirty="0"/>
            </a:p>
            <a:p>
              <a:pPr algn="ctr"/>
              <a:endParaRPr kumimoji="1" lang="en-US" altLang="ja-JP" sz="1050" dirty="0" smtClean="0"/>
            </a:p>
          </p:txBody>
        </p:sp>
        <p:pic>
          <p:nvPicPr>
            <p:cNvPr id="372" name="図 371"/>
            <p:cNvPicPr>
              <a:picLocks noChangeAspect="1"/>
            </p:cNvPicPr>
            <p:nvPr/>
          </p:nvPicPr>
          <p:blipFill rotWithShape="1">
            <a:blip r:embed="rId3"/>
            <a:srcRect l="73111" t="31788" r="10400" b="40567"/>
            <a:stretch/>
          </p:blipFill>
          <p:spPr>
            <a:xfrm>
              <a:off x="4161796" y="8518885"/>
              <a:ext cx="600396" cy="565946"/>
            </a:xfrm>
            <a:prstGeom prst="rect">
              <a:avLst/>
            </a:prstGeom>
          </p:spPr>
        </p:pic>
        <p:sp>
          <p:nvSpPr>
            <p:cNvPr id="373" name="テキスト ボックス 372"/>
            <p:cNvSpPr txBox="1"/>
            <p:nvPr/>
          </p:nvSpPr>
          <p:spPr>
            <a:xfrm>
              <a:off x="2786065" y="8501549"/>
              <a:ext cx="11473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900" dirty="0"/>
                <a:t>https://logoform.jp/form/8vMX/300526</a:t>
              </a:r>
            </a:p>
          </p:txBody>
        </p:sp>
        <p:grpSp>
          <p:nvGrpSpPr>
            <p:cNvPr id="3" name="グループ化 2"/>
            <p:cNvGrpSpPr/>
            <p:nvPr/>
          </p:nvGrpSpPr>
          <p:grpSpPr>
            <a:xfrm>
              <a:off x="189988" y="159694"/>
              <a:ext cx="7479507" cy="10416004"/>
              <a:chOff x="189988" y="159694"/>
              <a:chExt cx="7479507" cy="10416004"/>
            </a:xfrm>
          </p:grpSpPr>
          <p:grpSp>
            <p:nvGrpSpPr>
              <p:cNvPr id="371" name="グループ化 370"/>
              <p:cNvGrpSpPr/>
              <p:nvPr/>
            </p:nvGrpSpPr>
            <p:grpSpPr>
              <a:xfrm>
                <a:off x="198256" y="159694"/>
                <a:ext cx="7471239" cy="10416004"/>
                <a:chOff x="198256" y="159694"/>
                <a:chExt cx="7471239" cy="10416004"/>
              </a:xfrm>
            </p:grpSpPr>
            <p:sp>
              <p:nvSpPr>
                <p:cNvPr id="374" name="テキスト ボックス 373"/>
                <p:cNvSpPr txBox="1"/>
                <p:nvPr/>
              </p:nvSpPr>
              <p:spPr>
                <a:xfrm rot="181718">
                  <a:off x="2177658" y="277414"/>
                  <a:ext cx="364715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prstTxWarp prst="textArchUp">
                    <a:avLst/>
                  </a:prstTxWarp>
                  <a:spAutoFit/>
                </a:bodyPr>
                <a:lstStyle/>
                <a:p>
                  <a:endParaRPr kumimoji="1" lang="ja-JP" altLang="en-US" dirty="0"/>
                </a:p>
              </p:txBody>
            </p:sp>
            <p:sp>
              <p:nvSpPr>
                <p:cNvPr id="375" name="角丸四角形 374"/>
                <p:cNvSpPr/>
                <p:nvPr/>
              </p:nvSpPr>
              <p:spPr>
                <a:xfrm>
                  <a:off x="198256" y="9200442"/>
                  <a:ext cx="7196005" cy="1375256"/>
                </a:xfrm>
                <a:prstGeom prst="roundRect">
                  <a:avLst/>
                </a:prstGeom>
                <a:solidFill>
                  <a:srgbClr val="F3E99F"/>
                </a:solidFill>
                <a:ln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endParaRPr lang="en-US" altLang="ja-JP" sz="700" b="1" dirty="0" smtClean="0">
                    <a:latin typeface="游ゴシック" panose="020B0400000000000000" pitchFamily="50" charset="-128"/>
                    <a:ea typeface="游ゴシック" panose="020B0400000000000000" pitchFamily="50" charset="-128"/>
                  </a:endParaRPr>
                </a:p>
                <a:p>
                  <a:r>
                    <a:rPr lang="ja-JP" altLang="en-US" sz="1400" b="1" dirty="0" smtClean="0">
                      <a:latin typeface="游ゴシック" panose="020B0400000000000000" pitchFamily="50" charset="-128"/>
                      <a:ea typeface="游ゴシック" panose="020B0400000000000000" pitchFamily="50" charset="-128"/>
                    </a:rPr>
                    <a:t>＜お問い合わせ先＞</a:t>
                  </a:r>
                  <a:endParaRPr lang="en-US" altLang="ja-JP" sz="1400" b="1" dirty="0" smtClean="0">
                    <a:latin typeface="游ゴシック" panose="020B0400000000000000" pitchFamily="50" charset="-128"/>
                    <a:ea typeface="游ゴシック" panose="020B0400000000000000" pitchFamily="50" charset="-128"/>
                  </a:endParaRPr>
                </a:p>
                <a:p>
                  <a:endParaRPr lang="en-US" altLang="ja-JP" sz="700" dirty="0" smtClean="0">
                    <a:latin typeface="游ゴシック" panose="020B0400000000000000" pitchFamily="50" charset="-128"/>
                    <a:ea typeface="游ゴシック" panose="020B0400000000000000" pitchFamily="50" charset="-128"/>
                  </a:endParaRPr>
                </a:p>
                <a:p>
                  <a:r>
                    <a:rPr lang="ja-JP" altLang="en-US" sz="1400" dirty="0" smtClean="0">
                      <a:latin typeface="游ゴシック" panose="020B0400000000000000" pitchFamily="50" charset="-128"/>
                      <a:ea typeface="游ゴシック" panose="020B0400000000000000" pitchFamily="50" charset="-128"/>
                    </a:rPr>
                    <a:t>　〒</a:t>
                  </a:r>
                  <a:r>
                    <a:rPr lang="en-US" altLang="ja-JP" sz="1400" dirty="0">
                      <a:latin typeface="游ゴシック" panose="020B0400000000000000" pitchFamily="50" charset="-128"/>
                      <a:ea typeface="游ゴシック" panose="020B0400000000000000" pitchFamily="50" charset="-128"/>
                    </a:rPr>
                    <a:t>514-8570</a:t>
                  </a:r>
                  <a:r>
                    <a:rPr lang="ja-JP" altLang="en-US" sz="1400" dirty="0">
                      <a:latin typeface="游ゴシック" panose="020B0400000000000000" pitchFamily="50" charset="-128"/>
                      <a:ea typeface="游ゴシック" panose="020B0400000000000000" pitchFamily="50" charset="-128"/>
                    </a:rPr>
                    <a:t>　三重県津市広明町</a:t>
                  </a:r>
                  <a:r>
                    <a:rPr lang="en-US" altLang="ja-JP" sz="1400" dirty="0">
                      <a:latin typeface="游ゴシック" panose="020B0400000000000000" pitchFamily="50" charset="-128"/>
                      <a:ea typeface="游ゴシック" panose="020B0400000000000000" pitchFamily="50" charset="-128"/>
                    </a:rPr>
                    <a:t>13</a:t>
                  </a:r>
                </a:p>
                <a:p>
                  <a:r>
                    <a:rPr lang="ja-JP" altLang="en-US" sz="1400" dirty="0">
                      <a:latin typeface="游ゴシック" panose="020B0400000000000000" pitchFamily="50" charset="-128"/>
                      <a:ea typeface="游ゴシック" panose="020B0400000000000000" pitchFamily="50" charset="-128"/>
                    </a:rPr>
                    <a:t>　</a:t>
                  </a:r>
                  <a:r>
                    <a:rPr lang="ja-JP" altLang="en-US" sz="1400" dirty="0" smtClean="0">
                      <a:latin typeface="游ゴシック" panose="020B0400000000000000" pitchFamily="50" charset="-128"/>
                      <a:ea typeface="游ゴシック" panose="020B0400000000000000" pitchFamily="50" charset="-128"/>
                    </a:rPr>
                    <a:t>三重県 </a:t>
                  </a:r>
                  <a:r>
                    <a:rPr lang="ja-JP" altLang="en-US" sz="1400" dirty="0">
                      <a:latin typeface="游ゴシック" panose="020B0400000000000000" pitchFamily="50" charset="-128"/>
                      <a:ea typeface="游ゴシック" panose="020B0400000000000000" pitchFamily="50" charset="-128"/>
                    </a:rPr>
                    <a:t>子ども・福祉部 </a:t>
                  </a:r>
                  <a:r>
                    <a:rPr lang="ja-JP" altLang="en-US" sz="1400" dirty="0" smtClean="0">
                      <a:latin typeface="游ゴシック" panose="020B0400000000000000" pitchFamily="50" charset="-128"/>
                      <a:ea typeface="游ゴシック" panose="020B0400000000000000" pitchFamily="50" charset="-128"/>
                    </a:rPr>
                    <a:t>少子化対策課内　みえ次世代育成応援ネットワーク　</a:t>
                  </a:r>
                  <a:endParaRPr lang="en-US" altLang="ja-JP" sz="1400" dirty="0">
                    <a:latin typeface="游ゴシック" panose="020B0400000000000000" pitchFamily="50" charset="-128"/>
                    <a:ea typeface="游ゴシック" panose="020B0400000000000000" pitchFamily="50" charset="-128"/>
                  </a:endParaRPr>
                </a:p>
                <a:p>
                  <a:r>
                    <a:rPr lang="ja-JP" altLang="en-US" sz="1400" dirty="0" smtClean="0">
                      <a:latin typeface="游ゴシック" panose="020B0400000000000000" pitchFamily="50" charset="-128"/>
                      <a:ea typeface="游ゴシック" panose="020B0400000000000000" pitchFamily="50" charset="-128"/>
                    </a:rPr>
                    <a:t>　</a:t>
                  </a:r>
                  <a:r>
                    <a:rPr lang="en-US" altLang="ja-JP" sz="1400" dirty="0" smtClean="0">
                      <a:latin typeface="游ゴシック" panose="020B0400000000000000" pitchFamily="50" charset="-128"/>
                      <a:ea typeface="游ゴシック" panose="020B0400000000000000" pitchFamily="50" charset="-128"/>
                    </a:rPr>
                    <a:t>TEL</a:t>
                  </a:r>
                  <a:r>
                    <a:rPr lang="ja-JP" altLang="en-US" sz="1400" dirty="0">
                      <a:latin typeface="游ゴシック" panose="020B0400000000000000" pitchFamily="50" charset="-128"/>
                      <a:ea typeface="游ゴシック" panose="020B0400000000000000" pitchFamily="50" charset="-128"/>
                    </a:rPr>
                    <a:t>：</a:t>
                  </a:r>
                  <a:r>
                    <a:rPr lang="en-US" altLang="ja-JP" sz="1400" dirty="0" smtClean="0">
                      <a:latin typeface="游ゴシック" panose="020B0400000000000000" pitchFamily="50" charset="-128"/>
                      <a:ea typeface="游ゴシック" panose="020B0400000000000000" pitchFamily="50" charset="-128"/>
                    </a:rPr>
                    <a:t>059-224-2057</a:t>
                  </a:r>
                  <a:r>
                    <a:rPr lang="ja-JP" altLang="en-US" sz="1400" dirty="0">
                      <a:latin typeface="游ゴシック" panose="020B0400000000000000" pitchFamily="50" charset="-128"/>
                      <a:ea typeface="游ゴシック" panose="020B0400000000000000" pitchFamily="50" charset="-128"/>
                    </a:rPr>
                    <a:t>　</a:t>
                  </a:r>
                  <a:r>
                    <a:rPr lang="en-US" altLang="ja-JP" sz="1400" dirty="0">
                      <a:latin typeface="游ゴシック" panose="020B0400000000000000" pitchFamily="50" charset="-128"/>
                      <a:ea typeface="游ゴシック" panose="020B0400000000000000" pitchFamily="50" charset="-128"/>
                    </a:rPr>
                    <a:t>FAX</a:t>
                  </a:r>
                  <a:r>
                    <a:rPr lang="ja-JP" altLang="en-US" sz="1400" dirty="0">
                      <a:latin typeface="游ゴシック" panose="020B0400000000000000" pitchFamily="50" charset="-128"/>
                      <a:ea typeface="游ゴシック" panose="020B0400000000000000" pitchFamily="50" charset="-128"/>
                    </a:rPr>
                    <a:t>：</a:t>
                  </a:r>
                  <a:r>
                    <a:rPr lang="en-US" altLang="ja-JP" sz="1400" dirty="0">
                      <a:latin typeface="游ゴシック" panose="020B0400000000000000" pitchFamily="50" charset="-128"/>
                      <a:ea typeface="游ゴシック" panose="020B0400000000000000" pitchFamily="50" charset="-128"/>
                    </a:rPr>
                    <a:t>059-224-2270</a:t>
                  </a:r>
                  <a:r>
                    <a:rPr lang="ja-JP" altLang="en-US" sz="1400" dirty="0">
                      <a:latin typeface="游ゴシック" panose="020B0400000000000000" pitchFamily="50" charset="-128"/>
                      <a:ea typeface="游ゴシック" panose="020B0400000000000000" pitchFamily="50" charset="-128"/>
                    </a:rPr>
                    <a:t>　</a:t>
                  </a:r>
                  <a:endParaRPr lang="en-US" altLang="ja-JP" sz="1400" dirty="0" smtClean="0">
                    <a:latin typeface="游ゴシック" panose="020B0400000000000000" pitchFamily="50" charset="-128"/>
                    <a:ea typeface="游ゴシック" panose="020B0400000000000000" pitchFamily="50" charset="-128"/>
                  </a:endParaRPr>
                </a:p>
                <a:p>
                  <a:r>
                    <a:rPr lang="ja-JP" altLang="en-US" sz="1400" dirty="0">
                      <a:latin typeface="游ゴシック" panose="020B0400000000000000" pitchFamily="50" charset="-128"/>
                      <a:ea typeface="游ゴシック" panose="020B0400000000000000" pitchFamily="50" charset="-128"/>
                    </a:rPr>
                    <a:t>　</a:t>
                  </a:r>
                  <a:r>
                    <a:rPr lang="en-US" altLang="ja-JP" sz="1400" dirty="0" smtClean="0">
                      <a:latin typeface="游ゴシック" panose="020B0400000000000000" pitchFamily="50" charset="-128"/>
                      <a:ea typeface="游ゴシック" panose="020B0400000000000000" pitchFamily="50" charset="-128"/>
                    </a:rPr>
                    <a:t>e-mail</a:t>
                  </a:r>
                  <a:r>
                    <a:rPr lang="ja-JP" altLang="en-US" sz="1400" dirty="0" smtClean="0">
                      <a:latin typeface="游ゴシック" panose="020B0400000000000000" pitchFamily="50" charset="-128"/>
                      <a:ea typeface="游ゴシック" panose="020B0400000000000000" pitchFamily="50" charset="-128"/>
                    </a:rPr>
                    <a:t>：</a:t>
                  </a:r>
                  <a:r>
                    <a:rPr lang="en-US" altLang="ja-JP" sz="1400" dirty="0" smtClean="0">
                      <a:latin typeface="游ゴシック" panose="020B0400000000000000" pitchFamily="50" charset="-128"/>
                      <a:hlinkClick r:id="rId4"/>
                    </a:rPr>
                    <a:t>jisedai@pref.mie.lg.jp</a:t>
                  </a:r>
                  <a:endParaRPr lang="en-US" altLang="ja-JP" sz="1400" dirty="0" smtClean="0">
                    <a:latin typeface="游ゴシック" panose="020B0400000000000000" pitchFamily="50" charset="-128"/>
                  </a:endParaRPr>
                </a:p>
                <a:p>
                  <a:endParaRPr lang="en-US" altLang="ja-JP" sz="1400" dirty="0">
                    <a:latin typeface="游ゴシック" panose="020B0400000000000000" pitchFamily="50" charset="-128"/>
                    <a:ea typeface="游ゴシック" panose="020B0400000000000000" pitchFamily="50" charset="-128"/>
                  </a:endParaRPr>
                </a:p>
              </p:txBody>
            </p:sp>
            <p:grpSp>
              <p:nvGrpSpPr>
                <p:cNvPr id="376" name="グループ化 375"/>
                <p:cNvGrpSpPr/>
                <p:nvPr/>
              </p:nvGrpSpPr>
              <p:grpSpPr>
                <a:xfrm rot="397002">
                  <a:off x="5396446" y="241647"/>
                  <a:ext cx="729452" cy="755119"/>
                  <a:chOff x="5600656" y="5097052"/>
                  <a:chExt cx="1462428" cy="1533996"/>
                </a:xfrm>
              </p:grpSpPr>
              <p:sp>
                <p:nvSpPr>
                  <p:cNvPr id="575" name="楕円 574"/>
                  <p:cNvSpPr/>
                  <p:nvPr/>
                </p:nvSpPr>
                <p:spPr>
                  <a:xfrm rot="1337653">
                    <a:off x="5910246" y="5342150"/>
                    <a:ext cx="516047" cy="390563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grpSp>
                <p:nvGrpSpPr>
                  <p:cNvPr id="576" name="グループ化 575"/>
                  <p:cNvGrpSpPr/>
                  <p:nvPr/>
                </p:nvGrpSpPr>
                <p:grpSpPr>
                  <a:xfrm>
                    <a:off x="5600656" y="5097052"/>
                    <a:ext cx="1462428" cy="1533996"/>
                    <a:chOff x="5600656" y="5097052"/>
                    <a:chExt cx="1462428" cy="1533996"/>
                  </a:xfrm>
                </p:grpSpPr>
                <p:sp>
                  <p:nvSpPr>
                    <p:cNvPr id="577" name="楕円 576"/>
                    <p:cNvSpPr/>
                    <p:nvPr/>
                  </p:nvSpPr>
                  <p:spPr>
                    <a:xfrm>
                      <a:off x="6071176" y="5607661"/>
                      <a:ext cx="516047" cy="390563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pic>
                  <p:nvPicPr>
                    <p:cNvPr id="578" name="図 577"/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clrChange>
                        <a:clrFrom>
                          <a:srgbClr val="FFFFFF"/>
                        </a:clrFrom>
                        <a:clrTo>
                          <a:srgbClr val="FFFFFF">
                            <a:alpha val="0"/>
                          </a:srgbClr>
                        </a:clrTo>
                      </a:clrChange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5600656" y="5097052"/>
                      <a:ext cx="1462428" cy="1533996"/>
                    </a:xfrm>
                    <a:prstGeom prst="rect">
                      <a:avLst/>
                    </a:prstGeom>
                  </p:spPr>
                </p:pic>
              </p:grpSp>
            </p:grpSp>
            <p:grpSp>
              <p:nvGrpSpPr>
                <p:cNvPr id="377" name="グループ化 376"/>
                <p:cNvGrpSpPr/>
                <p:nvPr/>
              </p:nvGrpSpPr>
              <p:grpSpPr>
                <a:xfrm>
                  <a:off x="4305284" y="10071173"/>
                  <a:ext cx="2858937" cy="497041"/>
                  <a:chOff x="4618672" y="9949728"/>
                  <a:chExt cx="2732699" cy="556261"/>
                </a:xfrm>
              </p:grpSpPr>
              <p:grpSp>
                <p:nvGrpSpPr>
                  <p:cNvPr id="562" name="グループ化 561"/>
                  <p:cNvGrpSpPr/>
                  <p:nvPr/>
                </p:nvGrpSpPr>
                <p:grpSpPr>
                  <a:xfrm>
                    <a:off x="4703890" y="9949728"/>
                    <a:ext cx="2647481" cy="556261"/>
                    <a:chOff x="4203910" y="9974578"/>
                    <a:chExt cx="2647481" cy="556261"/>
                  </a:xfrm>
                </p:grpSpPr>
                <p:grpSp>
                  <p:nvGrpSpPr>
                    <p:cNvPr id="564" name="グループ化 563"/>
                    <p:cNvGrpSpPr/>
                    <p:nvPr/>
                  </p:nvGrpSpPr>
                  <p:grpSpPr>
                    <a:xfrm>
                      <a:off x="4203910" y="9974578"/>
                      <a:ext cx="2614618" cy="556261"/>
                      <a:chOff x="1358620" y="4901479"/>
                      <a:chExt cx="4765278" cy="915981"/>
                    </a:xfrm>
                  </p:grpSpPr>
                  <p:grpSp>
                    <p:nvGrpSpPr>
                      <p:cNvPr id="566" name="グループ化 565"/>
                      <p:cNvGrpSpPr/>
                      <p:nvPr/>
                    </p:nvGrpSpPr>
                    <p:grpSpPr>
                      <a:xfrm>
                        <a:off x="1358620" y="4949191"/>
                        <a:ext cx="4459098" cy="526004"/>
                        <a:chOff x="1358620" y="4949191"/>
                        <a:chExt cx="4459098" cy="526004"/>
                      </a:xfrm>
                    </p:grpSpPr>
                    <p:sp>
                      <p:nvSpPr>
                        <p:cNvPr id="568" name="楕円 567"/>
                        <p:cNvSpPr/>
                        <p:nvPr/>
                      </p:nvSpPr>
                      <p:spPr>
                        <a:xfrm>
                          <a:off x="5516424" y="5071586"/>
                          <a:ext cx="301294" cy="312471"/>
                        </a:xfrm>
                        <a:prstGeom prst="ellipse">
                          <a:avLst/>
                        </a:prstGeom>
                        <a:solidFill>
                          <a:schemeClr val="bg1"/>
                        </a:solidFill>
                        <a:ln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/>
                        </a:p>
                      </p:txBody>
                    </p:sp>
                    <p:sp>
                      <p:nvSpPr>
                        <p:cNvPr id="569" name="楕円 568"/>
                        <p:cNvSpPr/>
                        <p:nvPr/>
                      </p:nvSpPr>
                      <p:spPr>
                        <a:xfrm>
                          <a:off x="4837751" y="5123462"/>
                          <a:ext cx="234250" cy="312471"/>
                        </a:xfrm>
                        <a:prstGeom prst="ellipse">
                          <a:avLst/>
                        </a:prstGeom>
                        <a:solidFill>
                          <a:schemeClr val="bg1"/>
                        </a:solidFill>
                        <a:ln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/>
                        </a:p>
                      </p:txBody>
                    </p:sp>
                    <p:sp>
                      <p:nvSpPr>
                        <p:cNvPr id="570" name="楕円 569"/>
                        <p:cNvSpPr/>
                        <p:nvPr/>
                      </p:nvSpPr>
                      <p:spPr>
                        <a:xfrm>
                          <a:off x="4118240" y="4949191"/>
                          <a:ext cx="250280" cy="321950"/>
                        </a:xfrm>
                        <a:prstGeom prst="ellipse">
                          <a:avLst/>
                        </a:prstGeom>
                        <a:solidFill>
                          <a:schemeClr val="bg1"/>
                        </a:solidFill>
                        <a:ln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/>
                        </a:p>
                      </p:txBody>
                    </p:sp>
                    <p:sp>
                      <p:nvSpPr>
                        <p:cNvPr id="571" name="楕円 570"/>
                        <p:cNvSpPr/>
                        <p:nvPr/>
                      </p:nvSpPr>
                      <p:spPr>
                        <a:xfrm>
                          <a:off x="3388597" y="5056873"/>
                          <a:ext cx="234250" cy="312471"/>
                        </a:xfrm>
                        <a:prstGeom prst="ellipse">
                          <a:avLst/>
                        </a:prstGeom>
                        <a:solidFill>
                          <a:schemeClr val="bg1"/>
                        </a:solidFill>
                        <a:ln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/>
                        </a:p>
                      </p:txBody>
                    </p:sp>
                    <p:sp>
                      <p:nvSpPr>
                        <p:cNvPr id="572" name="楕円 571"/>
                        <p:cNvSpPr/>
                        <p:nvPr/>
                      </p:nvSpPr>
                      <p:spPr>
                        <a:xfrm>
                          <a:off x="2776079" y="5216616"/>
                          <a:ext cx="234250" cy="258579"/>
                        </a:xfrm>
                        <a:prstGeom prst="ellipse">
                          <a:avLst/>
                        </a:prstGeom>
                        <a:solidFill>
                          <a:schemeClr val="bg1"/>
                        </a:solidFill>
                        <a:ln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/>
                        </a:p>
                      </p:txBody>
                    </p:sp>
                    <p:sp>
                      <p:nvSpPr>
                        <p:cNvPr id="573" name="楕円 572"/>
                        <p:cNvSpPr/>
                        <p:nvPr/>
                      </p:nvSpPr>
                      <p:spPr>
                        <a:xfrm>
                          <a:off x="2060783" y="5056874"/>
                          <a:ext cx="263455" cy="330584"/>
                        </a:xfrm>
                        <a:prstGeom prst="ellipse">
                          <a:avLst/>
                        </a:prstGeom>
                        <a:solidFill>
                          <a:schemeClr val="bg1"/>
                        </a:solidFill>
                        <a:ln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/>
                        </a:p>
                      </p:txBody>
                    </p:sp>
                    <p:sp>
                      <p:nvSpPr>
                        <p:cNvPr id="574" name="楕円 573"/>
                        <p:cNvSpPr/>
                        <p:nvPr/>
                      </p:nvSpPr>
                      <p:spPr>
                        <a:xfrm>
                          <a:off x="1358620" y="4992527"/>
                          <a:ext cx="235374" cy="312471"/>
                        </a:xfrm>
                        <a:prstGeom prst="ellipse">
                          <a:avLst/>
                        </a:prstGeom>
                        <a:solidFill>
                          <a:schemeClr val="bg1"/>
                        </a:solidFill>
                        <a:ln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/>
                        </a:p>
                      </p:txBody>
                    </p:sp>
                  </p:grpSp>
                  <p:pic>
                    <p:nvPicPr>
                      <p:cNvPr id="567" name="図 566"/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6" cstate="print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7991" t="4215" r="18993" b="1420"/>
                      <a:stretch/>
                    </p:blipFill>
                    <p:spPr>
                      <a:xfrm>
                        <a:off x="1360221" y="4901479"/>
                        <a:ext cx="4763677" cy="915981"/>
                      </a:xfrm>
                      <a:prstGeom prst="rect">
                        <a:avLst/>
                      </a:prstGeom>
                    </p:spPr>
                  </p:pic>
                </p:grpSp>
                <p:sp>
                  <p:nvSpPr>
                    <p:cNvPr id="565" name="楕円 564"/>
                    <p:cNvSpPr/>
                    <p:nvPr/>
                  </p:nvSpPr>
                  <p:spPr>
                    <a:xfrm>
                      <a:off x="6714736" y="10385312"/>
                      <a:ext cx="136655" cy="124546"/>
                    </a:xfrm>
                    <a:prstGeom prst="ellipse">
                      <a:avLst/>
                    </a:prstGeom>
                    <a:solidFill>
                      <a:srgbClr val="F3E99F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sp>
                <p:nvSpPr>
                  <p:cNvPr id="563" name="楕円 562"/>
                  <p:cNvSpPr/>
                  <p:nvPr/>
                </p:nvSpPr>
                <p:spPr>
                  <a:xfrm>
                    <a:off x="4618672" y="10250071"/>
                    <a:ext cx="166852" cy="246151"/>
                  </a:xfrm>
                  <a:prstGeom prst="ellipse">
                    <a:avLst/>
                  </a:prstGeom>
                  <a:solidFill>
                    <a:srgbClr val="F3E99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  <p:sp>
              <p:nvSpPr>
                <p:cNvPr id="378" name="テキスト ボックス 377"/>
                <p:cNvSpPr txBox="1"/>
                <p:nvPr/>
              </p:nvSpPr>
              <p:spPr>
                <a:xfrm>
                  <a:off x="5648825" y="159694"/>
                  <a:ext cx="2020670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600" dirty="0">
                      <a:latin typeface="游ゴシック" panose="020B0400000000000000" pitchFamily="50" charset="-128"/>
                      <a:ea typeface="游ゴシック" panose="020B0400000000000000" pitchFamily="50" charset="-128"/>
                    </a:rPr>
                    <a:t>みえ次世代</a:t>
                  </a:r>
                  <a:r>
                    <a:rPr kumimoji="1" lang="ja-JP" altLang="en-US" sz="600" dirty="0" smtClean="0">
                      <a:latin typeface="游ゴシック" panose="020B0400000000000000" pitchFamily="50" charset="-128"/>
                      <a:ea typeface="游ゴシック" panose="020B0400000000000000" pitchFamily="50" charset="-128"/>
                    </a:rPr>
                    <a:t>育成応援ネットワークキャラクター</a:t>
                  </a:r>
                  <a:endParaRPr kumimoji="1" lang="en-US" altLang="ja-JP" sz="600" dirty="0" smtClean="0">
                    <a:latin typeface="游ゴシック" panose="020B0400000000000000" pitchFamily="50" charset="-128"/>
                    <a:ea typeface="游ゴシック" panose="020B0400000000000000" pitchFamily="50" charset="-128"/>
                  </a:endParaRPr>
                </a:p>
                <a:p>
                  <a:pPr algn="ctr"/>
                  <a:r>
                    <a:rPr kumimoji="1" lang="ja-JP" altLang="en-US" sz="600" dirty="0" smtClean="0">
                      <a:latin typeface="游ゴシック" panose="020B0400000000000000" pitchFamily="50" charset="-128"/>
                      <a:ea typeface="游ゴシック" panose="020B0400000000000000" pitchFamily="50" charset="-128"/>
                    </a:rPr>
                    <a:t>「みっぷる」</a:t>
                  </a:r>
                  <a:endParaRPr kumimoji="1" lang="ja-JP" altLang="en-US" sz="600" dirty="0">
                    <a:latin typeface="游ゴシック" panose="020B0400000000000000" pitchFamily="50" charset="-128"/>
                    <a:ea typeface="游ゴシック" panose="020B0400000000000000" pitchFamily="50" charset="-128"/>
                  </a:endParaRPr>
                </a:p>
              </p:txBody>
            </p:sp>
            <p:grpSp>
              <p:nvGrpSpPr>
                <p:cNvPr id="379" name="グループ化 378"/>
                <p:cNvGrpSpPr/>
                <p:nvPr/>
              </p:nvGrpSpPr>
              <p:grpSpPr>
                <a:xfrm>
                  <a:off x="1092216" y="1568289"/>
                  <a:ext cx="1009346" cy="1048108"/>
                  <a:chOff x="251091" y="1562649"/>
                  <a:chExt cx="1622342" cy="1711885"/>
                </a:xfrm>
              </p:grpSpPr>
              <p:sp>
                <p:nvSpPr>
                  <p:cNvPr id="527" name="楕円 526"/>
                  <p:cNvSpPr/>
                  <p:nvPr/>
                </p:nvSpPr>
                <p:spPr>
                  <a:xfrm rot="17891338" flipV="1">
                    <a:off x="1437636" y="2485790"/>
                    <a:ext cx="172405" cy="45719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grpSp>
                <p:nvGrpSpPr>
                  <p:cNvPr id="528" name="グループ化 527"/>
                  <p:cNvGrpSpPr/>
                  <p:nvPr/>
                </p:nvGrpSpPr>
                <p:grpSpPr>
                  <a:xfrm>
                    <a:off x="251091" y="1562649"/>
                    <a:ext cx="1622342" cy="1711885"/>
                    <a:chOff x="251091" y="1562649"/>
                    <a:chExt cx="1622342" cy="1711885"/>
                  </a:xfrm>
                </p:grpSpPr>
                <p:sp>
                  <p:nvSpPr>
                    <p:cNvPr id="529" name="楕円 528"/>
                    <p:cNvSpPr/>
                    <p:nvPr/>
                  </p:nvSpPr>
                  <p:spPr>
                    <a:xfrm rot="941196">
                      <a:off x="1416342" y="2597308"/>
                      <a:ext cx="106303" cy="279238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grpSp>
                  <p:nvGrpSpPr>
                    <p:cNvPr id="530" name="グループ化 529"/>
                    <p:cNvGrpSpPr/>
                    <p:nvPr/>
                  </p:nvGrpSpPr>
                  <p:grpSpPr>
                    <a:xfrm>
                      <a:off x="251091" y="1562649"/>
                      <a:ext cx="1622342" cy="1711885"/>
                      <a:chOff x="251091" y="1562649"/>
                      <a:chExt cx="1622342" cy="1711885"/>
                    </a:xfrm>
                  </p:grpSpPr>
                  <p:sp>
                    <p:nvSpPr>
                      <p:cNvPr id="531" name="楕円 530"/>
                      <p:cNvSpPr/>
                      <p:nvPr/>
                    </p:nvSpPr>
                    <p:spPr>
                      <a:xfrm rot="19764426">
                        <a:off x="1212139" y="2752696"/>
                        <a:ext cx="164229" cy="394777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grpSp>
                    <p:nvGrpSpPr>
                      <p:cNvPr id="532" name="グループ化 531"/>
                      <p:cNvGrpSpPr/>
                      <p:nvPr/>
                    </p:nvGrpSpPr>
                    <p:grpSpPr>
                      <a:xfrm>
                        <a:off x="251091" y="1562649"/>
                        <a:ext cx="1622342" cy="1711885"/>
                        <a:chOff x="251091" y="1562649"/>
                        <a:chExt cx="1622342" cy="1711885"/>
                      </a:xfrm>
                    </p:grpSpPr>
                    <p:sp>
                      <p:nvSpPr>
                        <p:cNvPr id="533" name="正方形/長方形 532"/>
                        <p:cNvSpPr/>
                        <p:nvPr/>
                      </p:nvSpPr>
                      <p:spPr>
                        <a:xfrm rot="20588997">
                          <a:off x="1129628" y="2557187"/>
                          <a:ext cx="195250" cy="346058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/>
                        </a:p>
                      </p:txBody>
                    </p:sp>
                    <p:grpSp>
                      <p:nvGrpSpPr>
                        <p:cNvPr id="534" name="グループ化 533"/>
                        <p:cNvGrpSpPr/>
                        <p:nvPr/>
                      </p:nvGrpSpPr>
                      <p:grpSpPr>
                        <a:xfrm>
                          <a:off x="251091" y="1562649"/>
                          <a:ext cx="1622342" cy="1711885"/>
                          <a:chOff x="251091" y="1562649"/>
                          <a:chExt cx="1622342" cy="1711885"/>
                        </a:xfrm>
                      </p:grpSpPr>
                      <p:sp>
                        <p:nvSpPr>
                          <p:cNvPr id="535" name="正方形/長方形 534"/>
                          <p:cNvSpPr/>
                          <p:nvPr/>
                        </p:nvSpPr>
                        <p:spPr>
                          <a:xfrm rot="1363215">
                            <a:off x="738444" y="2395722"/>
                            <a:ext cx="486298" cy="324290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solidFill>
                              <a:schemeClr val="bg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kumimoji="1" lang="ja-JP" altLang="en-US"/>
                          </a:p>
                        </p:txBody>
                      </p:sp>
                      <p:grpSp>
                        <p:nvGrpSpPr>
                          <p:cNvPr id="536" name="グループ化 535"/>
                          <p:cNvGrpSpPr/>
                          <p:nvPr/>
                        </p:nvGrpSpPr>
                        <p:grpSpPr>
                          <a:xfrm>
                            <a:off x="251091" y="1562649"/>
                            <a:ext cx="1622342" cy="1711885"/>
                            <a:chOff x="251091" y="1562649"/>
                            <a:chExt cx="1622342" cy="1711885"/>
                          </a:xfrm>
                        </p:grpSpPr>
                        <p:sp>
                          <p:nvSpPr>
                            <p:cNvPr id="537" name="正方形/長方形 536"/>
                            <p:cNvSpPr/>
                            <p:nvPr/>
                          </p:nvSpPr>
                          <p:spPr>
                            <a:xfrm rot="20085312">
                              <a:off x="489494" y="2372442"/>
                              <a:ext cx="521690" cy="324241"/>
                            </a:xfrm>
                            <a:prstGeom prst="rect">
                              <a:avLst/>
                            </a:prstGeom>
                            <a:solidFill>
                              <a:schemeClr val="bg1"/>
                            </a:solidFill>
                            <a:ln>
                              <a:solidFill>
                                <a:schemeClr val="bg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kumimoji="1" lang="ja-JP" altLang="en-US"/>
                            </a:p>
                          </p:txBody>
                        </p:sp>
                        <p:grpSp>
                          <p:nvGrpSpPr>
                            <p:cNvPr id="538" name="グループ化 537"/>
                            <p:cNvGrpSpPr/>
                            <p:nvPr/>
                          </p:nvGrpSpPr>
                          <p:grpSpPr>
                            <a:xfrm>
                              <a:off x="251091" y="1562649"/>
                              <a:ext cx="1622342" cy="1711885"/>
                              <a:chOff x="251091" y="1562649"/>
                              <a:chExt cx="1622342" cy="1711885"/>
                            </a:xfrm>
                          </p:grpSpPr>
                          <p:sp>
                            <p:nvSpPr>
                              <p:cNvPr id="539" name="正方形/長方形 538"/>
                              <p:cNvSpPr/>
                              <p:nvPr/>
                            </p:nvSpPr>
                            <p:spPr>
                              <a:xfrm rot="1022336">
                                <a:off x="385908" y="2615545"/>
                                <a:ext cx="786329" cy="215087"/>
                              </a:xfrm>
                              <a:prstGeom prst="rect">
                                <a:avLst/>
                              </a:prstGeom>
                              <a:solidFill>
                                <a:schemeClr val="bg1"/>
                              </a:solidFill>
                              <a:ln>
                                <a:solidFill>
                                  <a:schemeClr val="bg1"/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kumimoji="1" lang="ja-JP" altLang="en-US"/>
                              </a:p>
                            </p:txBody>
                          </p:sp>
                          <p:grpSp>
                            <p:nvGrpSpPr>
                              <p:cNvPr id="540" name="グループ化 539"/>
                              <p:cNvGrpSpPr/>
                              <p:nvPr/>
                            </p:nvGrpSpPr>
                            <p:grpSpPr>
                              <a:xfrm>
                                <a:off x="251091" y="1562649"/>
                                <a:ext cx="1622342" cy="1711885"/>
                                <a:chOff x="251091" y="1562649"/>
                                <a:chExt cx="1622342" cy="1711885"/>
                              </a:xfrm>
                            </p:grpSpPr>
                            <p:sp>
                              <p:nvSpPr>
                                <p:cNvPr id="541" name="正方形/長方形 540"/>
                                <p:cNvSpPr/>
                                <p:nvPr/>
                              </p:nvSpPr>
                              <p:spPr>
                                <a:xfrm rot="710901">
                                  <a:off x="334042" y="2724998"/>
                                  <a:ext cx="192232" cy="255516"/>
                                </a:xfrm>
                                <a:prstGeom prst="rect">
                                  <a:avLst/>
                                </a:prstGeom>
                                <a:solidFill>
                                  <a:schemeClr val="bg1"/>
                                </a:solidFill>
                                <a:ln>
                                  <a:solidFill>
                                    <a:schemeClr val="bg1"/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>
                                    <a:shade val="50000"/>
                                  </a:schemeClr>
                                </a:lnRef>
                                <a:fillRef idx="1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lt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algn="ctr"/>
                                  <a:endParaRPr kumimoji="1" lang="ja-JP" altLang="en-US"/>
                                </a:p>
                              </p:txBody>
                            </p:sp>
                            <p:grpSp>
                              <p:nvGrpSpPr>
                                <p:cNvPr id="542" name="グループ化 541"/>
                                <p:cNvGrpSpPr/>
                                <p:nvPr/>
                              </p:nvGrpSpPr>
                              <p:grpSpPr>
                                <a:xfrm>
                                  <a:off x="251091" y="1562649"/>
                                  <a:ext cx="1622342" cy="1711885"/>
                                  <a:chOff x="251091" y="1562649"/>
                                  <a:chExt cx="1622342" cy="1711885"/>
                                </a:xfrm>
                              </p:grpSpPr>
                              <p:sp>
                                <p:nvSpPr>
                                  <p:cNvPr id="543" name="正方形/長方形 542"/>
                                  <p:cNvSpPr/>
                                  <p:nvPr/>
                                </p:nvSpPr>
                                <p:spPr>
                                  <a:xfrm>
                                    <a:off x="484603" y="2730727"/>
                                    <a:ext cx="658827" cy="284467"/>
                                  </a:xfrm>
                                  <a:prstGeom prst="rect">
                                    <a:avLst/>
                                  </a:prstGeom>
                                  <a:solidFill>
                                    <a:schemeClr val="bg1"/>
                                  </a:solidFill>
                                  <a:ln>
                                    <a:solidFill>
                                      <a:schemeClr val="bg1"/>
                                    </a:solidFill>
                                  </a:ln>
                                </p:spPr>
                                <p:style>
                                  <a:lnRef idx="2">
                                    <a:schemeClr val="accent1">
                                      <a:shade val="50000"/>
                                    </a:schemeClr>
                                  </a:lnRef>
                                  <a:fillRef idx="1">
                                    <a:schemeClr val="accent1"/>
                                  </a:fillRef>
                                  <a:effectRef idx="0">
                                    <a:schemeClr val="accent1"/>
                                  </a:effectRef>
                                  <a:fontRef idx="minor">
                                    <a:schemeClr val="lt1"/>
                                  </a:fontRef>
                                </p:style>
                                <p:txBody>
                                  <a:bodyPr rtlCol="0" anchor="ctr"/>
                                  <a:lstStyle/>
                                  <a:p>
                                    <a:pPr algn="ctr"/>
                                    <a:endParaRPr kumimoji="1" lang="ja-JP" altLang="en-US"/>
                                  </a:p>
                                </p:txBody>
                              </p:sp>
                              <p:grpSp>
                                <p:nvGrpSpPr>
                                  <p:cNvPr id="544" name="グループ化 543"/>
                                  <p:cNvGrpSpPr/>
                                  <p:nvPr/>
                                </p:nvGrpSpPr>
                                <p:grpSpPr>
                                  <a:xfrm>
                                    <a:off x="251091" y="1562649"/>
                                    <a:ext cx="1622342" cy="1711885"/>
                                    <a:chOff x="251091" y="1562649"/>
                                    <a:chExt cx="1622342" cy="1711885"/>
                                  </a:xfrm>
                                </p:grpSpPr>
                                <p:sp>
                                  <p:nvSpPr>
                                    <p:cNvPr id="545" name="正方形/長方形 544"/>
                                    <p:cNvSpPr/>
                                    <p:nvPr/>
                                  </p:nvSpPr>
                                  <p:spPr>
                                    <a:xfrm>
                                      <a:off x="919447" y="3079400"/>
                                      <a:ext cx="249382" cy="115319"/>
                                    </a:xfrm>
                                    <a:prstGeom prst="rect">
                                      <a:avLst/>
                                    </a:prstGeom>
                                    <a:solidFill>
                                      <a:schemeClr val="bg1"/>
                                    </a:solidFill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</p:spPr>
                                  <p:style>
                                    <a:lnRef idx="2">
                                      <a:schemeClr val="accent1">
                                        <a:shade val="50000"/>
                                      </a:schemeClr>
                                    </a:lnRef>
                                    <a:fillRef idx="1">
                                      <a:schemeClr val="accent1"/>
                                    </a:fillRef>
                                    <a:effectRef idx="0">
                                      <a:schemeClr val="accent1"/>
                                    </a:effectRef>
                                    <a:fontRef idx="minor">
                                      <a:schemeClr val="lt1"/>
                                    </a:fontRef>
                                  </p:style>
                                  <p:txBody>
                                    <a:bodyPr rtlCol="0" anchor="ctr"/>
                                    <a:lstStyle/>
                                    <a:p>
                                      <a:pPr algn="ctr"/>
                                      <a:endParaRPr kumimoji="1" lang="ja-JP" altLang="en-US"/>
                                    </a:p>
                                  </p:txBody>
                                </p:sp>
                                <p:sp>
                                  <p:nvSpPr>
                                    <p:cNvPr id="546" name="正方形/長方形 545"/>
                                    <p:cNvSpPr/>
                                    <p:nvPr/>
                                  </p:nvSpPr>
                                  <p:spPr>
                                    <a:xfrm>
                                      <a:off x="356800" y="2974784"/>
                                      <a:ext cx="786630" cy="220652"/>
                                    </a:xfrm>
                                    <a:prstGeom prst="rect">
                                      <a:avLst/>
                                    </a:prstGeom>
                                    <a:solidFill>
                                      <a:schemeClr val="bg1"/>
                                    </a:solidFill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</p:spPr>
                                  <p:style>
                                    <a:lnRef idx="2">
                                      <a:schemeClr val="accent1">
                                        <a:shade val="50000"/>
                                      </a:schemeClr>
                                    </a:lnRef>
                                    <a:fillRef idx="1">
                                      <a:schemeClr val="accent1"/>
                                    </a:fillRef>
                                    <a:effectRef idx="0">
                                      <a:schemeClr val="accent1"/>
                                    </a:effectRef>
                                    <a:fontRef idx="minor">
                                      <a:schemeClr val="lt1"/>
                                    </a:fontRef>
                                  </p:style>
                                  <p:txBody>
                                    <a:bodyPr rtlCol="0" anchor="ctr"/>
                                    <a:lstStyle/>
                                    <a:p>
                                      <a:pPr algn="ctr"/>
                                      <a:endParaRPr kumimoji="1" lang="ja-JP" altLang="en-US"/>
                                    </a:p>
                                  </p:txBody>
                                </p:sp>
                                <p:grpSp>
                                  <p:nvGrpSpPr>
                                    <p:cNvPr id="547" name="グループ化 546"/>
                                    <p:cNvGrpSpPr/>
                                    <p:nvPr/>
                                  </p:nvGrpSpPr>
                                  <p:grpSpPr>
                                    <a:xfrm rot="357927">
                                      <a:off x="251091" y="1562649"/>
                                      <a:ext cx="1622342" cy="1711885"/>
                                      <a:chOff x="149935" y="2396217"/>
                                      <a:chExt cx="1157161" cy="1273708"/>
                                    </a:xfrm>
                                  </p:grpSpPr>
                                  <p:sp>
                                    <p:nvSpPr>
                                      <p:cNvPr id="548" name="楕円 547"/>
                                      <p:cNvSpPr/>
                                      <p:nvPr/>
                                    </p:nvSpPr>
                                    <p:spPr>
                                      <a:xfrm rot="17389311">
                                        <a:off x="950581" y="3066785"/>
                                        <a:ext cx="236323" cy="45719"/>
                                      </a:xfrm>
                                      <a:prstGeom prst="ellipse">
                                        <a:avLst/>
                                      </a:prstGeom>
                                      <a:solidFill>
                                        <a:schemeClr val="bg1"/>
                                      </a:solidFill>
                                      <a:ln>
                                        <a:noFill/>
                                      </a:ln>
                                    </p:spPr>
                                    <p:style>
                                      <a:lnRef idx="2">
                                        <a:schemeClr val="accent1">
                                          <a:shade val="50000"/>
                                        </a:schemeClr>
                                      </a:lnRef>
                                      <a:fillRef idx="1">
                                        <a:schemeClr val="accent1"/>
                                      </a:fillRef>
                                      <a:effectRef idx="0">
                                        <a:schemeClr val="accent1"/>
                                      </a:effectRef>
                                      <a:fontRef idx="minor">
                                        <a:schemeClr val="lt1"/>
                                      </a:fontRef>
                                    </p:style>
                                    <p:txBody>
                                      <a:bodyPr rtlCol="0" anchor="ctr"/>
                                      <a:lstStyle/>
                                      <a:p>
                                        <a:pPr algn="ctr"/>
                                        <a:endParaRPr kumimoji="1" lang="ja-JP" altLang="en-US"/>
                                      </a:p>
                                    </p:txBody>
                                  </p:sp>
                                  <p:grpSp>
                                    <p:nvGrpSpPr>
                                      <p:cNvPr id="549" name="グループ化 548"/>
                                      <p:cNvGrpSpPr/>
                                      <p:nvPr/>
                                    </p:nvGrpSpPr>
                                    <p:grpSpPr>
                                      <a:xfrm>
                                        <a:off x="149935" y="2396217"/>
                                        <a:ext cx="1157161" cy="1273708"/>
                                        <a:chOff x="231397" y="2538139"/>
                                        <a:chExt cx="1157161" cy="1273708"/>
                                      </a:xfrm>
                                    </p:grpSpPr>
                                    <p:sp>
                                      <p:nvSpPr>
                                        <p:cNvPr id="550" name="楕円 549"/>
                                        <p:cNvSpPr/>
                                        <p:nvPr/>
                                      </p:nvSpPr>
                                      <p:spPr>
                                        <a:xfrm rot="19978073">
                                          <a:off x="1105360" y="3166689"/>
                                          <a:ext cx="263870" cy="107506"/>
                                        </a:xfrm>
                                        <a:prstGeom prst="ellipse">
                                          <a:avLst/>
                                        </a:prstGeom>
                                        <a:solidFill>
                                          <a:schemeClr val="bg1"/>
                                        </a:solidFill>
                                        <a:ln>
                                          <a:noFill/>
                                        </a:ln>
                                      </p:spPr>
                                      <p:style>
                                        <a:lnRef idx="2">
                                          <a:schemeClr val="accent1">
                                            <a:shade val="50000"/>
                                          </a:schemeClr>
                                        </a:lnRef>
                                        <a:fillRef idx="1">
                                          <a:schemeClr val="accent1"/>
                                        </a:fillRef>
                                        <a:effectRef idx="0">
                                          <a:schemeClr val="accent1"/>
                                        </a:effectRef>
                                        <a:fontRef idx="minor">
                                          <a:schemeClr val="lt1"/>
                                        </a:fontRef>
                                      </p:style>
                                      <p:txBody>
                                        <a:bodyPr rtlCol="0" anchor="ctr"/>
                                        <a:lstStyle/>
                                        <a:p>
                                          <a:pPr algn="ctr"/>
                                          <a:endParaRPr kumimoji="1" lang="ja-JP" altLang="en-US"/>
                                        </a:p>
                                      </p:txBody>
                                    </p:sp>
                                    <p:grpSp>
                                      <p:nvGrpSpPr>
                                        <p:cNvPr id="551" name="グループ化 550"/>
                                        <p:cNvGrpSpPr/>
                                        <p:nvPr/>
                                      </p:nvGrpSpPr>
                                      <p:grpSpPr>
                                        <a:xfrm>
                                          <a:off x="231397" y="2538139"/>
                                          <a:ext cx="1157161" cy="1273708"/>
                                          <a:chOff x="231397" y="2538139"/>
                                          <a:chExt cx="1157161" cy="1273708"/>
                                        </a:xfrm>
                                      </p:grpSpPr>
                                      <p:sp>
                                        <p:nvSpPr>
                                          <p:cNvPr id="552" name="楕円 551"/>
                                          <p:cNvSpPr/>
                                          <p:nvPr/>
                                        </p:nvSpPr>
                                        <p:spPr>
                                          <a:xfrm rot="658781">
                                            <a:off x="1053381" y="3307653"/>
                                            <a:ext cx="103510" cy="377413"/>
                                          </a:xfrm>
                                          <a:prstGeom prst="ellipse">
                                            <a:avLst/>
                                          </a:prstGeom>
                                          <a:solidFill>
                                            <a:schemeClr val="bg1"/>
                                          </a:solidFill>
                                          <a:ln>
                                            <a:noFill/>
                                          </a:ln>
                                        </p:spPr>
                                        <p:style>
                                          <a:lnRef idx="2">
                                            <a:schemeClr val="accent1">
                                              <a:shade val="50000"/>
                                            </a:schemeClr>
                                          </a:lnRef>
                                          <a:fillRef idx="1">
                                            <a:schemeClr val="accent1"/>
                                          </a:fillRef>
                                          <a:effectRef idx="0">
                                            <a:schemeClr val="accent1"/>
                                          </a:effectRef>
                                          <a:fontRef idx="minor">
                                            <a:schemeClr val="lt1"/>
                                          </a:fontRef>
                                        </p:style>
                                        <p:txBody>
                                          <a:bodyPr rtlCol="0" anchor="ctr"/>
                                          <a:lstStyle/>
                                          <a:p>
                                            <a:pPr algn="ctr"/>
                                            <a:endParaRPr kumimoji="1" lang="ja-JP" altLang="en-US"/>
                                          </a:p>
                                        </p:txBody>
                                      </p:sp>
                                      <p:grpSp>
                                        <p:nvGrpSpPr>
                                          <p:cNvPr id="553" name="グループ化 552"/>
                                          <p:cNvGrpSpPr/>
                                          <p:nvPr/>
                                        </p:nvGrpSpPr>
                                        <p:grpSpPr>
                                          <a:xfrm>
                                            <a:off x="231397" y="2538139"/>
                                            <a:ext cx="1157161" cy="1273708"/>
                                            <a:chOff x="1348128" y="2347609"/>
                                            <a:chExt cx="1157161" cy="1273708"/>
                                          </a:xfrm>
                                        </p:grpSpPr>
                                        <p:sp>
                                          <p:nvSpPr>
                                            <p:cNvPr id="554" name="楕円 553"/>
                                            <p:cNvSpPr/>
                                            <p:nvPr/>
                                          </p:nvSpPr>
                                          <p:spPr>
                                            <a:xfrm>
                                              <a:off x="1691597" y="2891413"/>
                                              <a:ext cx="130628" cy="104503"/>
                                            </a:xfrm>
                                            <a:prstGeom prst="ellipse">
                                              <a:avLst/>
                                            </a:prstGeom>
                                            <a:solidFill>
                                              <a:schemeClr val="bg1"/>
                                            </a:solidFill>
                                            <a:ln>
                                              <a:noFill/>
                                            </a:ln>
                                          </p:spPr>
                                          <p:style>
                                            <a:lnRef idx="2">
                                              <a:schemeClr val="accent1">
                                                <a:shade val="50000"/>
                                              </a:schemeClr>
                                            </a:lnRef>
                                            <a:fillRef idx="1">
                                              <a:schemeClr val="accent1"/>
                                            </a:fillRef>
                                            <a:effectRef idx="0">
                                              <a:schemeClr val="accent1"/>
                                            </a:effectRef>
                                            <a:fontRef idx="minor">
                                              <a:schemeClr val="lt1"/>
                                            </a:fontRef>
                                          </p:style>
                                          <p:txBody>
                                            <a:bodyPr rtlCol="0" anchor="ctr"/>
                                            <a:lstStyle/>
                                            <a:p>
                                              <a:pPr algn="ctr"/>
                                              <a:endParaRPr kumimoji="1" lang="ja-JP" altLang="en-US"/>
                                            </a:p>
                                          </p:txBody>
                                        </p:sp>
                                        <p:grpSp>
                                          <p:nvGrpSpPr>
                                            <p:cNvPr id="555" name="グループ化 554"/>
                                            <p:cNvGrpSpPr/>
                                            <p:nvPr/>
                                          </p:nvGrpSpPr>
                                          <p:grpSpPr>
                                            <a:xfrm>
                                              <a:off x="1348128" y="2347609"/>
                                              <a:ext cx="1157161" cy="1273708"/>
                                              <a:chOff x="1348128" y="2347609"/>
                                              <a:chExt cx="1157161" cy="1273708"/>
                                            </a:xfrm>
                                          </p:grpSpPr>
                                          <p:sp>
                                            <p:nvSpPr>
                                              <p:cNvPr id="556" name="楕円 555"/>
                                              <p:cNvSpPr/>
                                              <p:nvPr/>
                                            </p:nvSpPr>
                                            <p:spPr>
                                              <a:xfrm>
                                                <a:off x="1523907" y="2689416"/>
                                                <a:ext cx="130628" cy="104503"/>
                                              </a:xfrm>
                                              <a:prstGeom prst="ellipse">
                                                <a:avLst/>
                                              </a:prstGeom>
                                              <a:solidFill>
                                                <a:schemeClr val="bg1"/>
                                              </a:solidFill>
                                              <a:ln>
                                                <a:solidFill>
                                                  <a:schemeClr val="bg1"/>
                                                </a:solidFill>
                                              </a:ln>
                                            </p:spPr>
                                            <p:style>
                                              <a:lnRef idx="2">
                                                <a:schemeClr val="accent1">
                                                  <a:shade val="50000"/>
                                                </a:schemeClr>
                                              </a:lnRef>
                                              <a:fillRef idx="1">
                                                <a:schemeClr val="accent1"/>
                                              </a:fillRef>
                                              <a:effectRef idx="0">
                                                <a:schemeClr val="accent1"/>
                                              </a:effectRef>
                                              <a:fontRef idx="minor">
                                                <a:schemeClr val="lt1"/>
                                              </a:fontRef>
                                            </p:style>
                                            <p:txBody>
                                              <a:bodyPr rtlCol="0" anchor="ctr"/>
                                              <a:lstStyle/>
                                              <a:p>
                                                <a:pPr algn="ctr"/>
                                                <a:endParaRPr kumimoji="1" lang="ja-JP" altLang="en-US"/>
                                              </a:p>
                                            </p:txBody>
                                          </p:sp>
                                          <p:grpSp>
                                            <p:nvGrpSpPr>
                                              <p:cNvPr id="557" name="グループ化 556"/>
                                              <p:cNvGrpSpPr/>
                                              <p:nvPr/>
                                            </p:nvGrpSpPr>
                                            <p:grpSpPr>
                                              <a:xfrm>
                                                <a:off x="1348128" y="2347609"/>
                                                <a:ext cx="1157161" cy="1273708"/>
                                                <a:chOff x="1348128" y="2347609"/>
                                                <a:chExt cx="1157161" cy="1273708"/>
                                              </a:xfrm>
                                            </p:grpSpPr>
                                            <p:sp>
                                              <p:nvSpPr>
                                                <p:cNvPr id="558" name="楕円 557"/>
                                                <p:cNvSpPr/>
                                                <p:nvPr/>
                                              </p:nvSpPr>
                                              <p:spPr>
                                                <a:xfrm>
                                                  <a:off x="1822225" y="2664367"/>
                                                  <a:ext cx="130628" cy="104503"/>
                                                </a:xfrm>
                                                <a:prstGeom prst="ellipse">
                                                  <a:avLst/>
                                                </a:prstGeom>
                                                <a:solidFill>
                                                  <a:schemeClr val="bg1"/>
                                                </a:solidFill>
                                                <a:ln>
                                                  <a:solidFill>
                                                    <a:schemeClr val="bg1"/>
                                                  </a:solidFill>
                                                </a:ln>
                                              </p:spPr>
                                              <p:style>
                                                <a:lnRef idx="2">
                                                  <a:schemeClr val="accent1">
                                                    <a:shade val="50000"/>
                                                  </a:schemeClr>
                                                </a:lnRef>
                                                <a:fillRef idx="1">
                                                  <a:schemeClr val="accent1"/>
                                                </a:fillRef>
                                                <a:effectRef idx="0">
                                                  <a:schemeClr val="accent1"/>
                                                </a:effectRef>
                                                <a:fontRef idx="minor">
                                                  <a:schemeClr val="lt1"/>
                                                </a:fontRef>
                                              </p:style>
                                              <p:txBody>
                                                <a:bodyPr rtlCol="0" anchor="ctr"/>
                                                <a:lstStyle/>
                                                <a:p>
                                                  <a:pPr algn="ctr"/>
                                                  <a:endParaRPr kumimoji="1" lang="ja-JP" altLang="en-US"/>
                                                </a:p>
                                              </p:txBody>
                                            </p:sp>
                                            <p:grpSp>
                                              <p:nvGrpSpPr>
                                                <p:cNvPr id="559" name="グループ化 558"/>
                                                <p:cNvGrpSpPr/>
                                                <p:nvPr/>
                                              </p:nvGrpSpPr>
                                              <p:grpSpPr>
                                                <a:xfrm>
                                                  <a:off x="1348128" y="2347609"/>
                                                  <a:ext cx="1157161" cy="1273708"/>
                                                  <a:chOff x="1348128" y="2347609"/>
                                                  <a:chExt cx="1157161" cy="1273708"/>
                                                </a:xfrm>
                                              </p:grpSpPr>
                                              <p:sp>
                                                <p:nvSpPr>
                                                  <p:cNvPr id="560" name="楕円 559"/>
                                                  <p:cNvSpPr/>
                                                  <p:nvPr/>
                                                </p:nvSpPr>
                                                <p:spPr>
                                                  <a:xfrm>
                                                    <a:off x="1540138" y="2506062"/>
                                                    <a:ext cx="389433" cy="421115"/>
                                                  </a:xfrm>
                                                  <a:prstGeom prst="ellipse">
                                                    <a:avLst/>
                                                  </a:prstGeom>
                                                  <a:solidFill>
                                                    <a:schemeClr val="bg1"/>
                                                  </a:solidFill>
                                                  <a:ln>
                                                    <a:noFill/>
                                                  </a:ln>
                                                </p:spPr>
                                                <p:style>
                                                  <a:lnRef idx="2">
                                                    <a:schemeClr val="accent1">
                                                      <a:shade val="50000"/>
                                                    </a:schemeClr>
                                                  </a:lnRef>
                                                  <a:fillRef idx="1">
                                                    <a:schemeClr val="accent1"/>
                                                  </a:fillRef>
                                                  <a:effectRef idx="0">
                                                    <a:schemeClr val="accent1"/>
                                                  </a:effectRef>
                                                  <a:fontRef idx="minor">
                                                    <a:schemeClr val="lt1"/>
                                                  </a:fontRef>
                                                </p:style>
                                                <p:txBody>
                                                  <a:bodyPr rtlCol="0" anchor="ctr"/>
                                                  <a:lstStyle/>
                                                  <a:p>
                                                    <a:pPr algn="ctr"/>
                                                    <a:endParaRPr kumimoji="1" lang="ja-JP" altLang="en-US"/>
                                                  </a:p>
                                                </p:txBody>
                                              </p:sp>
                                              <p:pic>
                                                <p:nvPicPr>
                                                  <p:cNvPr id="561" name="コンテンツ プレースホルダー 3"/>
                                                  <p:cNvPicPr>
                                                    <a:picLocks noChangeAspect="1"/>
                                                  </p:cNvPicPr>
                                                  <p:nvPr/>
                                                </p:nvPicPr>
                                                <p:blipFill rotWithShape="1">
                                                  <a:blip r:embed="rId7">
                                                    <a:clrChange>
                                                      <a:clrFrom>
                                                        <a:srgbClr val="FFFFFF"/>
                                                      </a:clrFrom>
                                                      <a:clrTo>
                                                        <a:srgbClr val="FFFFFF">
                                                          <a:alpha val="0"/>
                                                        </a:srgbClr>
                                                      </a:clrTo>
                                                    </a:clrChange>
                                                  </a:blip>
                                                  <a:srcRect l="9492" t="34009" r="69774" b="25399"/>
                                                  <a:stretch/>
                                                </p:blipFill>
                                                <p:spPr>
                                                  <a:xfrm rot="21245790">
                                                    <a:off x="1348128" y="2347609"/>
                                                    <a:ext cx="1157161" cy="1273708"/>
                                                  </a:xfrm>
                                                  <a:prstGeom prst="rect">
                                                    <a:avLst/>
                                                  </a:prstGeom>
                                                </p:spPr>
                                              </p:pic>
                                            </p:grpSp>
                                          </p:grpSp>
                                        </p:grpSp>
                                      </p:grpSp>
                                    </p:grpSp>
                                  </p:grpSp>
                                </p:grpSp>
                              </p:grpSp>
                            </p:grpSp>
                          </p:grpSp>
                        </p:grpSp>
                      </p:grpSp>
                    </p:grpSp>
                  </p:grpSp>
                </p:grpSp>
              </p:grpSp>
            </p:grpSp>
            <p:grpSp>
              <p:nvGrpSpPr>
                <p:cNvPr id="380" name="グループ化 379"/>
                <p:cNvGrpSpPr/>
                <p:nvPr/>
              </p:nvGrpSpPr>
              <p:grpSpPr>
                <a:xfrm>
                  <a:off x="2010275" y="1547964"/>
                  <a:ext cx="924551" cy="1049480"/>
                  <a:chOff x="918031" y="1555325"/>
                  <a:chExt cx="1246312" cy="1312448"/>
                </a:xfrm>
              </p:grpSpPr>
              <p:sp>
                <p:nvSpPr>
                  <p:cNvPr id="515" name="楕円 514"/>
                  <p:cNvSpPr/>
                  <p:nvPr/>
                </p:nvSpPr>
                <p:spPr>
                  <a:xfrm rot="3699554">
                    <a:off x="1842695" y="1846025"/>
                    <a:ext cx="116264" cy="75523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grpSp>
                <p:nvGrpSpPr>
                  <p:cNvPr id="516" name="グループ化 515"/>
                  <p:cNvGrpSpPr/>
                  <p:nvPr/>
                </p:nvGrpSpPr>
                <p:grpSpPr>
                  <a:xfrm>
                    <a:off x="918031" y="1555325"/>
                    <a:ext cx="1246312" cy="1312448"/>
                    <a:chOff x="918031" y="1555325"/>
                    <a:chExt cx="1246312" cy="1312448"/>
                  </a:xfrm>
                </p:grpSpPr>
                <p:sp>
                  <p:nvSpPr>
                    <p:cNvPr id="517" name="楕円 516"/>
                    <p:cNvSpPr/>
                    <p:nvPr/>
                  </p:nvSpPr>
                  <p:spPr>
                    <a:xfrm rot="19237886">
                      <a:off x="1734937" y="1802988"/>
                      <a:ext cx="139215" cy="169107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grpSp>
                  <p:nvGrpSpPr>
                    <p:cNvPr id="518" name="グループ化 517"/>
                    <p:cNvGrpSpPr/>
                    <p:nvPr/>
                  </p:nvGrpSpPr>
                  <p:grpSpPr>
                    <a:xfrm>
                      <a:off x="918031" y="1555325"/>
                      <a:ext cx="1246312" cy="1312448"/>
                      <a:chOff x="1243024" y="1544341"/>
                      <a:chExt cx="1246312" cy="1312448"/>
                    </a:xfrm>
                  </p:grpSpPr>
                  <p:sp>
                    <p:nvSpPr>
                      <p:cNvPr id="519" name="楕円 518"/>
                      <p:cNvSpPr/>
                      <p:nvPr/>
                    </p:nvSpPr>
                    <p:spPr>
                      <a:xfrm rot="3008239">
                        <a:off x="2038595" y="1852376"/>
                        <a:ext cx="303413" cy="136328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grpSp>
                    <p:nvGrpSpPr>
                      <p:cNvPr id="520" name="グループ化 519"/>
                      <p:cNvGrpSpPr/>
                      <p:nvPr/>
                    </p:nvGrpSpPr>
                    <p:grpSpPr>
                      <a:xfrm>
                        <a:off x="1243024" y="1544341"/>
                        <a:ext cx="1246312" cy="1312448"/>
                        <a:chOff x="1243024" y="1544341"/>
                        <a:chExt cx="1246312" cy="1312448"/>
                      </a:xfrm>
                    </p:grpSpPr>
                    <p:sp>
                      <p:nvSpPr>
                        <p:cNvPr id="521" name="楕円 520"/>
                        <p:cNvSpPr/>
                        <p:nvPr/>
                      </p:nvSpPr>
                      <p:spPr>
                        <a:xfrm>
                          <a:off x="1876399" y="2066894"/>
                          <a:ext cx="78572" cy="155515"/>
                        </a:xfrm>
                        <a:prstGeom prst="ellipse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/>
                        </a:p>
                      </p:txBody>
                    </p:sp>
                    <p:grpSp>
                      <p:nvGrpSpPr>
                        <p:cNvPr id="522" name="グループ化 521"/>
                        <p:cNvGrpSpPr/>
                        <p:nvPr/>
                      </p:nvGrpSpPr>
                      <p:grpSpPr>
                        <a:xfrm>
                          <a:off x="1243024" y="1544341"/>
                          <a:ext cx="1246312" cy="1312448"/>
                          <a:chOff x="1051272" y="1659681"/>
                          <a:chExt cx="1246312" cy="1312448"/>
                        </a:xfrm>
                      </p:grpSpPr>
                      <p:sp>
                        <p:nvSpPr>
                          <p:cNvPr id="523" name="楕円 522"/>
                          <p:cNvSpPr/>
                          <p:nvPr/>
                        </p:nvSpPr>
                        <p:spPr>
                          <a:xfrm rot="5400000">
                            <a:off x="1489914" y="2181970"/>
                            <a:ext cx="278650" cy="222061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kumimoji="1" lang="ja-JP" altLang="en-US"/>
                          </a:p>
                        </p:txBody>
                      </p:sp>
                      <p:grpSp>
                        <p:nvGrpSpPr>
                          <p:cNvPr id="524" name="グループ化 523"/>
                          <p:cNvGrpSpPr/>
                          <p:nvPr/>
                        </p:nvGrpSpPr>
                        <p:grpSpPr>
                          <a:xfrm rot="553888">
                            <a:off x="1051272" y="1659681"/>
                            <a:ext cx="1246312" cy="1312448"/>
                            <a:chOff x="1738296" y="6688192"/>
                            <a:chExt cx="1029037" cy="1184667"/>
                          </a:xfrm>
                        </p:grpSpPr>
                        <p:sp>
                          <p:nvSpPr>
                            <p:cNvPr id="525" name="楕円 524"/>
                            <p:cNvSpPr/>
                            <p:nvPr/>
                          </p:nvSpPr>
                          <p:spPr>
                            <a:xfrm>
                              <a:off x="1978605" y="6777816"/>
                              <a:ext cx="408363" cy="430838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kumimoji="1" lang="ja-JP" altLang="en-US"/>
                            </a:p>
                          </p:txBody>
                        </p:sp>
                        <p:pic>
                          <p:nvPicPr>
                            <p:cNvPr id="526" name="図 525"/>
                            <p:cNvPicPr>
                              <a:picLocks noChangeAspect="1"/>
                            </p:cNvPicPr>
                            <p:nvPr/>
                          </p:nvPicPr>
                          <p:blipFill rotWithShape="1">
                            <a:blip r:embed="rId8">
                              <a:clrChange>
                                <a:clrFrom>
                                  <a:srgbClr val="FFFFFF"/>
                                </a:clrFrom>
                                <a:clrTo>
                                  <a:srgbClr val="FFFFFF">
                                    <a:alpha val="0"/>
                                  </a:srgbClr>
                                </a:clrTo>
                              </a:clrChange>
                            </a:blip>
                            <a:srcRect l="10407" t="32240" r="68584" b="24808"/>
                            <a:stretch/>
                          </p:blipFill>
                          <p:spPr>
                            <a:xfrm rot="21046398" flipH="1">
                              <a:off x="1738296" y="6688192"/>
                              <a:ext cx="1029037" cy="1184667"/>
                            </a:xfrm>
                            <a:prstGeom prst="rect">
                              <a:avLst/>
                            </a:prstGeom>
                            <a:ln>
                              <a:noFill/>
                            </a:ln>
                          </p:spPr>
                        </p:pic>
                      </p:grpSp>
                    </p:grpSp>
                  </p:grpSp>
                </p:grpSp>
              </p:grpSp>
            </p:grpSp>
            <p:grpSp>
              <p:nvGrpSpPr>
                <p:cNvPr id="381" name="グループ化 380"/>
                <p:cNvGrpSpPr/>
                <p:nvPr/>
              </p:nvGrpSpPr>
              <p:grpSpPr>
                <a:xfrm>
                  <a:off x="5651238" y="1530948"/>
                  <a:ext cx="1088452" cy="1028074"/>
                  <a:chOff x="5749359" y="1503439"/>
                  <a:chExt cx="1769385" cy="1588688"/>
                </a:xfrm>
              </p:grpSpPr>
              <p:grpSp>
                <p:nvGrpSpPr>
                  <p:cNvPr id="493" name="グループ化 492"/>
                  <p:cNvGrpSpPr/>
                  <p:nvPr/>
                </p:nvGrpSpPr>
                <p:grpSpPr>
                  <a:xfrm rot="21195335">
                    <a:off x="6351681" y="1503439"/>
                    <a:ext cx="1167063" cy="1490427"/>
                    <a:chOff x="6272248" y="5935646"/>
                    <a:chExt cx="857200" cy="1194750"/>
                  </a:xfrm>
                </p:grpSpPr>
                <p:sp>
                  <p:nvSpPr>
                    <p:cNvPr id="507" name="楕円 506"/>
                    <p:cNvSpPr/>
                    <p:nvPr/>
                  </p:nvSpPr>
                  <p:spPr>
                    <a:xfrm>
                      <a:off x="6591702" y="6770869"/>
                      <a:ext cx="201314" cy="209578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grpSp>
                  <p:nvGrpSpPr>
                    <p:cNvPr id="508" name="グループ化 507"/>
                    <p:cNvGrpSpPr/>
                    <p:nvPr/>
                  </p:nvGrpSpPr>
                  <p:grpSpPr>
                    <a:xfrm>
                      <a:off x="6272248" y="5935646"/>
                      <a:ext cx="857200" cy="1194750"/>
                      <a:chOff x="5125613" y="5491440"/>
                      <a:chExt cx="755765" cy="1101174"/>
                    </a:xfrm>
                  </p:grpSpPr>
                  <p:sp>
                    <p:nvSpPr>
                      <p:cNvPr id="509" name="楕円 508"/>
                      <p:cNvSpPr/>
                      <p:nvPr/>
                    </p:nvSpPr>
                    <p:spPr>
                      <a:xfrm rot="5794105">
                        <a:off x="5212987" y="5932562"/>
                        <a:ext cx="140119" cy="314867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grpSp>
                    <p:nvGrpSpPr>
                      <p:cNvPr id="510" name="グループ化 509"/>
                      <p:cNvGrpSpPr/>
                      <p:nvPr/>
                    </p:nvGrpSpPr>
                    <p:grpSpPr>
                      <a:xfrm>
                        <a:off x="5128397" y="5491440"/>
                        <a:ext cx="752981" cy="1101174"/>
                        <a:chOff x="5128397" y="5491440"/>
                        <a:chExt cx="752981" cy="1101174"/>
                      </a:xfrm>
                    </p:grpSpPr>
                    <p:sp>
                      <p:nvSpPr>
                        <p:cNvPr id="511" name="楕円 510"/>
                        <p:cNvSpPr/>
                        <p:nvPr/>
                      </p:nvSpPr>
                      <p:spPr>
                        <a:xfrm rot="298977">
                          <a:off x="5230438" y="5850665"/>
                          <a:ext cx="168079" cy="364979"/>
                        </a:xfrm>
                        <a:prstGeom prst="ellipse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/>
                        </a:p>
                      </p:txBody>
                    </p:sp>
                    <p:grpSp>
                      <p:nvGrpSpPr>
                        <p:cNvPr id="512" name="グループ化 511"/>
                        <p:cNvGrpSpPr/>
                        <p:nvPr/>
                      </p:nvGrpSpPr>
                      <p:grpSpPr>
                        <a:xfrm>
                          <a:off x="5128397" y="5491440"/>
                          <a:ext cx="752981" cy="1101174"/>
                          <a:chOff x="5184878" y="5487408"/>
                          <a:chExt cx="752981" cy="1101174"/>
                        </a:xfrm>
                      </p:grpSpPr>
                      <p:sp>
                        <p:nvSpPr>
                          <p:cNvPr id="513" name="楕円 512"/>
                          <p:cNvSpPr/>
                          <p:nvPr/>
                        </p:nvSpPr>
                        <p:spPr>
                          <a:xfrm>
                            <a:off x="5224217" y="5703629"/>
                            <a:ext cx="329526" cy="300148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kumimoji="1" lang="ja-JP" altLang="en-US"/>
                          </a:p>
                        </p:txBody>
                      </p:sp>
                      <p:pic>
                        <p:nvPicPr>
                          <p:cNvPr id="514" name="コンテンツ プレースホルダー 9"/>
                          <p:cNvPicPr>
                            <a:picLocks noChangeAspect="1"/>
                          </p:cNvPicPr>
                          <p:nvPr/>
                        </p:nvPicPr>
                        <p:blipFill rotWithShape="1">
                          <a:blip r:embed="rId9">
                            <a:clrChange>
                              <a:clrFrom>
                                <a:srgbClr val="FFFFFF"/>
                              </a:clrFrom>
                              <a:clrTo>
                                <a:srgbClr val="FFFFFF">
                                  <a:alpha val="0"/>
                                </a:srgbClr>
                              </a:clrTo>
                            </a:clrChange>
                          </a:blip>
                          <a:srcRect l="17772" t="29764" r="73354" b="47154"/>
                          <a:stretch/>
                        </p:blipFill>
                        <p:spPr>
                          <a:xfrm rot="482138">
                            <a:off x="5184878" y="5487408"/>
                            <a:ext cx="752981" cy="1101174"/>
                          </a:xfrm>
                          <a:prstGeom prst="rect">
                            <a:avLst/>
                          </a:prstGeom>
                        </p:spPr>
                      </p:pic>
                    </p:grpSp>
                  </p:grpSp>
                </p:grpSp>
              </p:grpSp>
              <p:grpSp>
                <p:nvGrpSpPr>
                  <p:cNvPr id="494" name="グループ化 493"/>
                  <p:cNvGrpSpPr/>
                  <p:nvPr/>
                </p:nvGrpSpPr>
                <p:grpSpPr>
                  <a:xfrm>
                    <a:off x="5749359" y="1935673"/>
                    <a:ext cx="1030908" cy="1156454"/>
                    <a:chOff x="3299698" y="1738518"/>
                    <a:chExt cx="1030908" cy="1156454"/>
                  </a:xfrm>
                </p:grpSpPr>
                <p:sp>
                  <p:nvSpPr>
                    <p:cNvPr id="495" name="楕円 494"/>
                    <p:cNvSpPr/>
                    <p:nvPr/>
                  </p:nvSpPr>
                  <p:spPr>
                    <a:xfrm>
                      <a:off x="3868927" y="2329580"/>
                      <a:ext cx="144944" cy="142976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grpSp>
                  <p:nvGrpSpPr>
                    <p:cNvPr id="496" name="グループ化 495"/>
                    <p:cNvGrpSpPr/>
                    <p:nvPr/>
                  </p:nvGrpSpPr>
                  <p:grpSpPr>
                    <a:xfrm>
                      <a:off x="3299698" y="1738518"/>
                      <a:ext cx="1030908" cy="1156454"/>
                      <a:chOff x="3299698" y="1738518"/>
                      <a:chExt cx="1030908" cy="1156454"/>
                    </a:xfrm>
                  </p:grpSpPr>
                  <p:sp>
                    <p:nvSpPr>
                      <p:cNvPr id="497" name="楕円 496"/>
                      <p:cNvSpPr/>
                      <p:nvPr/>
                    </p:nvSpPr>
                    <p:spPr>
                      <a:xfrm>
                        <a:off x="3691036" y="2341751"/>
                        <a:ext cx="89794" cy="121213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grpSp>
                    <p:nvGrpSpPr>
                      <p:cNvPr id="498" name="グループ化 497"/>
                      <p:cNvGrpSpPr/>
                      <p:nvPr/>
                    </p:nvGrpSpPr>
                    <p:grpSpPr>
                      <a:xfrm>
                        <a:off x="3299698" y="1738518"/>
                        <a:ext cx="1030908" cy="1156454"/>
                        <a:chOff x="3299698" y="1738518"/>
                        <a:chExt cx="1030908" cy="1156454"/>
                      </a:xfrm>
                    </p:grpSpPr>
                    <p:sp>
                      <p:nvSpPr>
                        <p:cNvPr id="499" name="楕円 498"/>
                        <p:cNvSpPr/>
                        <p:nvPr/>
                      </p:nvSpPr>
                      <p:spPr>
                        <a:xfrm>
                          <a:off x="3734866" y="2285173"/>
                          <a:ext cx="180476" cy="160137"/>
                        </a:xfrm>
                        <a:prstGeom prst="ellipse">
                          <a:avLst/>
                        </a:prstGeom>
                        <a:solidFill>
                          <a:schemeClr val="bg1"/>
                        </a:solidFill>
                        <a:ln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/>
                        </a:p>
                      </p:txBody>
                    </p:sp>
                    <p:grpSp>
                      <p:nvGrpSpPr>
                        <p:cNvPr id="500" name="グループ化 499"/>
                        <p:cNvGrpSpPr/>
                        <p:nvPr/>
                      </p:nvGrpSpPr>
                      <p:grpSpPr>
                        <a:xfrm>
                          <a:off x="3299698" y="1738518"/>
                          <a:ext cx="1030908" cy="1156454"/>
                          <a:chOff x="2698538" y="1791036"/>
                          <a:chExt cx="1030908" cy="1156454"/>
                        </a:xfrm>
                      </p:grpSpPr>
                      <p:sp>
                        <p:nvSpPr>
                          <p:cNvPr id="501" name="楕円 500"/>
                          <p:cNvSpPr/>
                          <p:nvPr/>
                        </p:nvSpPr>
                        <p:spPr>
                          <a:xfrm rot="21428561">
                            <a:off x="2994988" y="1978633"/>
                            <a:ext cx="417206" cy="375662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kumimoji="1" lang="ja-JP" altLang="en-US"/>
                          </a:p>
                        </p:txBody>
                      </p:sp>
                      <p:grpSp>
                        <p:nvGrpSpPr>
                          <p:cNvPr id="502" name="グループ化 501"/>
                          <p:cNvGrpSpPr/>
                          <p:nvPr/>
                        </p:nvGrpSpPr>
                        <p:grpSpPr>
                          <a:xfrm rot="21195335">
                            <a:off x="2698538" y="1791036"/>
                            <a:ext cx="1030908" cy="1156454"/>
                            <a:chOff x="5506887" y="6961646"/>
                            <a:chExt cx="757195" cy="927032"/>
                          </a:xfrm>
                        </p:grpSpPr>
                        <p:sp>
                          <p:nvSpPr>
                            <p:cNvPr id="503" name="楕円 502"/>
                            <p:cNvSpPr/>
                            <p:nvPr/>
                          </p:nvSpPr>
                          <p:spPr>
                            <a:xfrm rot="2749578">
                              <a:off x="5585554" y="7622250"/>
                              <a:ext cx="66992" cy="224326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kumimoji="1" lang="ja-JP" altLang="en-US"/>
                            </a:p>
                          </p:txBody>
                        </p:sp>
                        <p:grpSp>
                          <p:nvGrpSpPr>
                            <p:cNvPr id="504" name="グループ化 503"/>
                            <p:cNvGrpSpPr/>
                            <p:nvPr/>
                          </p:nvGrpSpPr>
                          <p:grpSpPr>
                            <a:xfrm>
                              <a:off x="5513702" y="6961646"/>
                              <a:ext cx="750380" cy="927032"/>
                              <a:chOff x="5461287" y="6976337"/>
                              <a:chExt cx="750380" cy="927032"/>
                            </a:xfrm>
                          </p:grpSpPr>
                          <p:sp>
                            <p:nvSpPr>
                              <p:cNvPr id="505" name="楕円 504"/>
                              <p:cNvSpPr/>
                              <p:nvPr/>
                            </p:nvSpPr>
                            <p:spPr>
                              <a:xfrm rot="19885541">
                                <a:off x="5990133" y="7655911"/>
                                <a:ext cx="86090" cy="247458"/>
                              </a:xfrm>
                              <a:prstGeom prst="ellipse">
                                <a:avLst/>
                              </a:prstGeom>
                              <a:solidFill>
                                <a:schemeClr val="bg1"/>
                              </a:solidFill>
                              <a:ln>
                                <a:noFill/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kumimoji="1" lang="ja-JP" altLang="en-US"/>
                              </a:p>
                            </p:txBody>
                          </p:sp>
                          <p:pic>
                            <p:nvPicPr>
                              <p:cNvPr id="506" name="図 505"/>
                              <p:cNvPicPr>
                                <a:picLocks noChangeAspect="1"/>
                              </p:cNvPicPr>
                              <p:nvPr/>
                            </p:nvPicPr>
                            <p:blipFill rotWithShape="1">
                              <a:blip r:embed="rId10">
                                <a:clrChange>
                                  <a:clrFrom>
                                    <a:srgbClr val="FFFFFF"/>
                                  </a:clrFrom>
                                  <a:clrTo>
                                    <a:srgbClr val="FFFFFF">
                                      <a:alpha val="0"/>
                                    </a:srgbClr>
                                  </a:clrTo>
                                </a:clrChange>
                              </a:blip>
                              <a:srcRect l="14968" t="37692" r="75089" b="40632"/>
                              <a:stretch/>
                            </p:blipFill>
                            <p:spPr>
                              <a:xfrm rot="340496">
                                <a:off x="5461287" y="6976337"/>
                                <a:ext cx="750380" cy="897649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</p:grpSp>
                      </p:grpSp>
                    </p:grpSp>
                  </p:grpSp>
                </p:grpSp>
              </p:grpSp>
            </p:grpSp>
            <p:grpSp>
              <p:nvGrpSpPr>
                <p:cNvPr id="382" name="グループ化 381"/>
                <p:cNvGrpSpPr/>
                <p:nvPr/>
              </p:nvGrpSpPr>
              <p:grpSpPr>
                <a:xfrm>
                  <a:off x="4933943" y="1728310"/>
                  <a:ext cx="626950" cy="829319"/>
                  <a:chOff x="5032867" y="1698299"/>
                  <a:chExt cx="1019776" cy="1375985"/>
                </a:xfrm>
              </p:grpSpPr>
              <p:sp>
                <p:nvSpPr>
                  <p:cNvPr id="481" name="楕円 480"/>
                  <p:cNvSpPr/>
                  <p:nvPr/>
                </p:nvSpPr>
                <p:spPr>
                  <a:xfrm>
                    <a:off x="5582731" y="2549491"/>
                    <a:ext cx="253785" cy="229223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grpSp>
                <p:nvGrpSpPr>
                  <p:cNvPr id="482" name="グループ化 481"/>
                  <p:cNvGrpSpPr/>
                  <p:nvPr/>
                </p:nvGrpSpPr>
                <p:grpSpPr>
                  <a:xfrm>
                    <a:off x="5032867" y="1698299"/>
                    <a:ext cx="1019776" cy="1375985"/>
                    <a:chOff x="5032867" y="1698299"/>
                    <a:chExt cx="1019776" cy="1375985"/>
                  </a:xfrm>
                </p:grpSpPr>
                <p:sp>
                  <p:nvSpPr>
                    <p:cNvPr id="483" name="楕円 482"/>
                    <p:cNvSpPr/>
                    <p:nvPr/>
                  </p:nvSpPr>
                  <p:spPr>
                    <a:xfrm>
                      <a:off x="5157157" y="2541865"/>
                      <a:ext cx="253785" cy="229223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grpSp>
                  <p:nvGrpSpPr>
                    <p:cNvPr id="484" name="グループ化 483"/>
                    <p:cNvGrpSpPr/>
                    <p:nvPr/>
                  </p:nvGrpSpPr>
                  <p:grpSpPr>
                    <a:xfrm>
                      <a:off x="5032867" y="1698299"/>
                      <a:ext cx="1019776" cy="1375985"/>
                      <a:chOff x="5032867" y="1698299"/>
                      <a:chExt cx="1019776" cy="1375985"/>
                    </a:xfrm>
                  </p:grpSpPr>
                  <p:sp>
                    <p:nvSpPr>
                      <p:cNvPr id="485" name="楕円 484"/>
                      <p:cNvSpPr/>
                      <p:nvPr/>
                    </p:nvSpPr>
                    <p:spPr>
                      <a:xfrm>
                        <a:off x="5398053" y="2288785"/>
                        <a:ext cx="202634" cy="167195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grpSp>
                    <p:nvGrpSpPr>
                      <p:cNvPr id="486" name="グループ化 485"/>
                      <p:cNvGrpSpPr/>
                      <p:nvPr/>
                    </p:nvGrpSpPr>
                    <p:grpSpPr>
                      <a:xfrm>
                        <a:off x="5032867" y="1698299"/>
                        <a:ext cx="1019776" cy="1375985"/>
                        <a:chOff x="5032867" y="1698299"/>
                        <a:chExt cx="1019776" cy="1375985"/>
                      </a:xfrm>
                    </p:grpSpPr>
                    <p:sp>
                      <p:nvSpPr>
                        <p:cNvPr id="487" name="楕円 486"/>
                        <p:cNvSpPr/>
                        <p:nvPr/>
                      </p:nvSpPr>
                      <p:spPr>
                        <a:xfrm>
                          <a:off x="5661949" y="2020372"/>
                          <a:ext cx="117642" cy="143043"/>
                        </a:xfrm>
                        <a:prstGeom prst="ellipse">
                          <a:avLst/>
                        </a:prstGeom>
                        <a:solidFill>
                          <a:schemeClr val="bg1"/>
                        </a:solidFill>
                        <a:ln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/>
                        </a:p>
                      </p:txBody>
                    </p:sp>
                    <p:grpSp>
                      <p:nvGrpSpPr>
                        <p:cNvPr id="488" name="グループ化 487"/>
                        <p:cNvGrpSpPr/>
                        <p:nvPr/>
                      </p:nvGrpSpPr>
                      <p:grpSpPr>
                        <a:xfrm>
                          <a:off x="5032867" y="1698299"/>
                          <a:ext cx="1019776" cy="1375985"/>
                          <a:chOff x="5032867" y="1698299"/>
                          <a:chExt cx="1019776" cy="1375985"/>
                        </a:xfrm>
                      </p:grpSpPr>
                      <p:sp>
                        <p:nvSpPr>
                          <p:cNvPr id="489" name="楕円 488"/>
                          <p:cNvSpPr/>
                          <p:nvPr/>
                        </p:nvSpPr>
                        <p:spPr>
                          <a:xfrm>
                            <a:off x="5249365" y="2020372"/>
                            <a:ext cx="117642" cy="141809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solidFill>
                              <a:schemeClr val="bg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kumimoji="1" lang="ja-JP" altLang="en-US"/>
                          </a:p>
                        </p:txBody>
                      </p:sp>
                      <p:grpSp>
                        <p:nvGrpSpPr>
                          <p:cNvPr id="490" name="グループ化 489"/>
                          <p:cNvGrpSpPr/>
                          <p:nvPr/>
                        </p:nvGrpSpPr>
                        <p:grpSpPr>
                          <a:xfrm>
                            <a:off x="5032867" y="1698299"/>
                            <a:ext cx="1019776" cy="1375985"/>
                            <a:chOff x="5032867" y="1698299"/>
                            <a:chExt cx="1019776" cy="1375985"/>
                          </a:xfrm>
                        </p:grpSpPr>
                        <p:sp>
                          <p:nvSpPr>
                            <p:cNvPr id="491" name="楕円 490"/>
                            <p:cNvSpPr/>
                            <p:nvPr/>
                          </p:nvSpPr>
                          <p:spPr>
                            <a:xfrm>
                              <a:off x="5279412" y="1870806"/>
                              <a:ext cx="450186" cy="425114"/>
                            </a:xfrm>
                            <a:prstGeom prst="ellipse">
                              <a:avLst/>
                            </a:prstGeom>
                            <a:solidFill>
                              <a:schemeClr val="bg1"/>
                            </a:solidFill>
                            <a:ln>
                              <a:solidFill>
                                <a:schemeClr val="bg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kumimoji="1" lang="ja-JP" altLang="en-US"/>
                            </a:p>
                          </p:txBody>
                        </p:sp>
                        <p:pic>
                          <p:nvPicPr>
                            <p:cNvPr id="492" name="図 491"/>
                            <p:cNvPicPr>
                              <a:picLocks noChangeAspect="1"/>
                            </p:cNvPicPr>
                            <p:nvPr/>
                          </p:nvPicPr>
                          <p:blipFill rotWithShape="1">
                            <a:blip r:embed="rId11">
                              <a:clrChange>
                                <a:clrFrom>
                                  <a:srgbClr val="FFFFFF"/>
                                </a:clrFrom>
                                <a:clrTo>
                                  <a:srgbClr val="FFFFFF">
                                    <a:alpha val="0"/>
                                  </a:srgbClr>
                                </a:clrTo>
                              </a:clrChange>
                            </a:blip>
                            <a:srcRect l="15437" t="21564" r="74477" b="54230"/>
                            <a:stretch/>
                          </p:blipFill>
                          <p:spPr>
                            <a:xfrm flipH="1">
                              <a:off x="5032867" y="1698299"/>
                              <a:ext cx="1019776" cy="1375985"/>
                            </a:xfrm>
                            <a:prstGeom prst="rect">
                              <a:avLst/>
                            </a:prstGeom>
                          </p:spPr>
                        </p:pic>
                      </p:grpSp>
                    </p:grpSp>
                  </p:grpSp>
                </p:grpSp>
              </p:grpSp>
            </p:grpSp>
            <p:grpSp>
              <p:nvGrpSpPr>
                <p:cNvPr id="383" name="グループ化 382"/>
                <p:cNvGrpSpPr/>
                <p:nvPr/>
              </p:nvGrpSpPr>
              <p:grpSpPr>
                <a:xfrm>
                  <a:off x="3062188" y="1680687"/>
                  <a:ext cx="1600666" cy="856436"/>
                  <a:chOff x="1047233" y="3516710"/>
                  <a:chExt cx="2905570" cy="1223492"/>
                </a:xfrm>
              </p:grpSpPr>
              <p:sp>
                <p:nvSpPr>
                  <p:cNvPr id="453" name="楕円 452"/>
                  <p:cNvSpPr/>
                  <p:nvPr/>
                </p:nvSpPr>
                <p:spPr>
                  <a:xfrm rot="21148510">
                    <a:off x="3542687" y="3656170"/>
                    <a:ext cx="272465" cy="135042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grpSp>
                <p:nvGrpSpPr>
                  <p:cNvPr id="454" name="グループ化 453"/>
                  <p:cNvGrpSpPr/>
                  <p:nvPr/>
                </p:nvGrpSpPr>
                <p:grpSpPr>
                  <a:xfrm>
                    <a:off x="1047233" y="3516710"/>
                    <a:ext cx="2905570" cy="1223492"/>
                    <a:chOff x="1047233" y="3516710"/>
                    <a:chExt cx="2905570" cy="1223492"/>
                  </a:xfrm>
                </p:grpSpPr>
                <p:sp>
                  <p:nvSpPr>
                    <p:cNvPr id="455" name="楕円 454"/>
                    <p:cNvSpPr/>
                    <p:nvPr/>
                  </p:nvSpPr>
                  <p:spPr>
                    <a:xfrm>
                      <a:off x="2085723" y="3527206"/>
                      <a:ext cx="125818" cy="91505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grpSp>
                  <p:nvGrpSpPr>
                    <p:cNvPr id="456" name="グループ化 455"/>
                    <p:cNvGrpSpPr/>
                    <p:nvPr/>
                  </p:nvGrpSpPr>
                  <p:grpSpPr>
                    <a:xfrm>
                      <a:off x="1047233" y="3516710"/>
                      <a:ext cx="2905570" cy="1223492"/>
                      <a:chOff x="1047233" y="3516710"/>
                      <a:chExt cx="2905570" cy="1223492"/>
                    </a:xfrm>
                  </p:grpSpPr>
                  <p:sp>
                    <p:nvSpPr>
                      <p:cNvPr id="457" name="楕円 456"/>
                      <p:cNvSpPr/>
                      <p:nvPr/>
                    </p:nvSpPr>
                    <p:spPr>
                      <a:xfrm>
                        <a:off x="2092612" y="3558054"/>
                        <a:ext cx="248356" cy="143640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grpSp>
                    <p:nvGrpSpPr>
                      <p:cNvPr id="458" name="グループ化 457"/>
                      <p:cNvGrpSpPr/>
                      <p:nvPr/>
                    </p:nvGrpSpPr>
                    <p:grpSpPr>
                      <a:xfrm>
                        <a:off x="1047233" y="3516710"/>
                        <a:ext cx="2905570" cy="1223492"/>
                        <a:chOff x="1047233" y="3516710"/>
                        <a:chExt cx="2905570" cy="1223492"/>
                      </a:xfrm>
                    </p:grpSpPr>
                    <p:sp>
                      <p:nvSpPr>
                        <p:cNvPr id="459" name="楕円 458"/>
                        <p:cNvSpPr/>
                        <p:nvPr/>
                      </p:nvSpPr>
                      <p:spPr>
                        <a:xfrm rot="1139794">
                          <a:off x="1968319" y="3569901"/>
                          <a:ext cx="287604" cy="186627"/>
                        </a:xfrm>
                        <a:prstGeom prst="ellipse">
                          <a:avLst/>
                        </a:prstGeom>
                        <a:solidFill>
                          <a:schemeClr val="bg1"/>
                        </a:solidFill>
                        <a:ln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/>
                        </a:p>
                      </p:txBody>
                    </p:sp>
                    <p:grpSp>
                      <p:nvGrpSpPr>
                        <p:cNvPr id="460" name="グループ化 459"/>
                        <p:cNvGrpSpPr/>
                        <p:nvPr/>
                      </p:nvGrpSpPr>
                      <p:grpSpPr>
                        <a:xfrm>
                          <a:off x="1047233" y="3516710"/>
                          <a:ext cx="2905570" cy="1223492"/>
                          <a:chOff x="1047233" y="3516710"/>
                          <a:chExt cx="2905570" cy="1223492"/>
                        </a:xfrm>
                      </p:grpSpPr>
                      <p:sp>
                        <p:nvSpPr>
                          <p:cNvPr id="461" name="楕円 460"/>
                          <p:cNvSpPr/>
                          <p:nvPr/>
                        </p:nvSpPr>
                        <p:spPr>
                          <a:xfrm rot="19446659">
                            <a:off x="1890452" y="3603454"/>
                            <a:ext cx="281790" cy="196480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solidFill>
                              <a:schemeClr val="bg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kumimoji="1" lang="ja-JP" altLang="en-US"/>
                          </a:p>
                        </p:txBody>
                      </p:sp>
                      <p:grpSp>
                        <p:nvGrpSpPr>
                          <p:cNvPr id="462" name="グループ化 461"/>
                          <p:cNvGrpSpPr/>
                          <p:nvPr/>
                        </p:nvGrpSpPr>
                        <p:grpSpPr>
                          <a:xfrm>
                            <a:off x="1047233" y="3516710"/>
                            <a:ext cx="2905570" cy="1223492"/>
                            <a:chOff x="1912785" y="3239459"/>
                            <a:chExt cx="2905570" cy="1223492"/>
                          </a:xfrm>
                        </p:grpSpPr>
                        <p:sp>
                          <p:nvSpPr>
                            <p:cNvPr id="463" name="正方形/長方形 462"/>
                            <p:cNvSpPr/>
                            <p:nvPr/>
                          </p:nvSpPr>
                          <p:spPr>
                            <a:xfrm>
                              <a:off x="4273243" y="4254566"/>
                              <a:ext cx="461119" cy="191330"/>
                            </a:xfrm>
                            <a:prstGeom prst="rect">
                              <a:avLst/>
                            </a:prstGeom>
                            <a:solidFill>
                              <a:schemeClr val="bg1"/>
                            </a:solidFill>
                            <a:ln>
                              <a:solidFill>
                                <a:schemeClr val="bg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kumimoji="1" lang="ja-JP" altLang="en-US"/>
                            </a:p>
                          </p:txBody>
                        </p:sp>
                        <p:grpSp>
                          <p:nvGrpSpPr>
                            <p:cNvPr id="464" name="グループ化 463"/>
                            <p:cNvGrpSpPr/>
                            <p:nvPr/>
                          </p:nvGrpSpPr>
                          <p:grpSpPr>
                            <a:xfrm>
                              <a:off x="1912785" y="3239459"/>
                              <a:ext cx="2905570" cy="1223492"/>
                              <a:chOff x="1912785" y="3239459"/>
                              <a:chExt cx="2905570" cy="1223492"/>
                            </a:xfrm>
                          </p:grpSpPr>
                          <p:sp>
                            <p:nvSpPr>
                              <p:cNvPr id="465" name="正方形/長方形 464"/>
                              <p:cNvSpPr/>
                              <p:nvPr/>
                            </p:nvSpPr>
                            <p:spPr>
                              <a:xfrm>
                                <a:off x="3755608" y="3463349"/>
                                <a:ext cx="375774" cy="61592"/>
                              </a:xfrm>
                              <a:prstGeom prst="rect">
                                <a:avLst/>
                              </a:prstGeom>
                              <a:solidFill>
                                <a:schemeClr val="bg1"/>
                              </a:solidFill>
                              <a:ln>
                                <a:solidFill>
                                  <a:schemeClr val="bg1"/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kumimoji="1" lang="ja-JP" altLang="en-US"/>
                              </a:p>
                            </p:txBody>
                          </p:sp>
                          <p:grpSp>
                            <p:nvGrpSpPr>
                              <p:cNvPr id="466" name="グループ化 465"/>
                              <p:cNvGrpSpPr/>
                              <p:nvPr/>
                            </p:nvGrpSpPr>
                            <p:grpSpPr>
                              <a:xfrm>
                                <a:off x="1912785" y="3239459"/>
                                <a:ext cx="2905570" cy="1223492"/>
                                <a:chOff x="1912785" y="3239459"/>
                                <a:chExt cx="2905570" cy="1223492"/>
                              </a:xfrm>
                            </p:grpSpPr>
                            <p:sp>
                              <p:nvSpPr>
                                <p:cNvPr id="467" name="正方形/長方形 466"/>
                                <p:cNvSpPr/>
                                <p:nvPr/>
                              </p:nvSpPr>
                              <p:spPr>
                                <a:xfrm>
                                  <a:off x="3701408" y="3524941"/>
                                  <a:ext cx="467877" cy="540112"/>
                                </a:xfrm>
                                <a:prstGeom prst="rect">
                                  <a:avLst/>
                                </a:prstGeom>
                                <a:solidFill>
                                  <a:schemeClr val="bg1"/>
                                </a:solidFill>
                                <a:ln>
                                  <a:solidFill>
                                    <a:schemeClr val="bg1"/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>
                                    <a:shade val="50000"/>
                                  </a:schemeClr>
                                </a:lnRef>
                                <a:fillRef idx="1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lt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algn="ctr"/>
                                  <a:endParaRPr kumimoji="1" lang="ja-JP" altLang="en-US"/>
                                </a:p>
                              </p:txBody>
                            </p:sp>
                            <p:grpSp>
                              <p:nvGrpSpPr>
                                <p:cNvPr id="468" name="グループ化 467"/>
                                <p:cNvGrpSpPr/>
                                <p:nvPr/>
                              </p:nvGrpSpPr>
                              <p:grpSpPr>
                                <a:xfrm>
                                  <a:off x="1912785" y="3239459"/>
                                  <a:ext cx="2905570" cy="1223492"/>
                                  <a:chOff x="1912785" y="3239459"/>
                                  <a:chExt cx="2905570" cy="1223492"/>
                                </a:xfrm>
                              </p:grpSpPr>
                              <p:sp>
                                <p:nvSpPr>
                                  <p:cNvPr id="469" name="正方形/長方形 468"/>
                                  <p:cNvSpPr/>
                                  <p:nvPr/>
                                </p:nvSpPr>
                                <p:spPr>
                                  <a:xfrm>
                                    <a:off x="3548630" y="3965559"/>
                                    <a:ext cx="620655" cy="480337"/>
                                  </a:xfrm>
                                  <a:prstGeom prst="rect">
                                    <a:avLst/>
                                  </a:prstGeom>
                                  <a:solidFill>
                                    <a:schemeClr val="bg1"/>
                                  </a:solidFill>
                                  <a:ln>
                                    <a:solidFill>
                                      <a:schemeClr val="bg1"/>
                                    </a:solidFill>
                                  </a:ln>
                                </p:spPr>
                                <p:style>
                                  <a:lnRef idx="2">
                                    <a:schemeClr val="accent1">
                                      <a:shade val="50000"/>
                                    </a:schemeClr>
                                  </a:lnRef>
                                  <a:fillRef idx="1">
                                    <a:schemeClr val="accent1"/>
                                  </a:fillRef>
                                  <a:effectRef idx="0">
                                    <a:schemeClr val="accent1"/>
                                  </a:effectRef>
                                  <a:fontRef idx="minor">
                                    <a:schemeClr val="lt1"/>
                                  </a:fontRef>
                                </p:style>
                                <p:txBody>
                                  <a:bodyPr rtlCol="0" anchor="ctr"/>
                                  <a:lstStyle/>
                                  <a:p>
                                    <a:pPr algn="ctr"/>
                                    <a:endParaRPr kumimoji="1" lang="ja-JP" altLang="en-US"/>
                                  </a:p>
                                </p:txBody>
                              </p:sp>
                              <p:grpSp>
                                <p:nvGrpSpPr>
                                  <p:cNvPr id="470" name="グループ化 469"/>
                                  <p:cNvGrpSpPr/>
                                  <p:nvPr/>
                                </p:nvGrpSpPr>
                                <p:grpSpPr>
                                  <a:xfrm>
                                    <a:off x="1912785" y="3239459"/>
                                    <a:ext cx="2905570" cy="1223492"/>
                                    <a:chOff x="1912785" y="3239459"/>
                                    <a:chExt cx="2905570" cy="1223492"/>
                                  </a:xfrm>
                                </p:grpSpPr>
                                <p:sp>
                                  <p:nvSpPr>
                                    <p:cNvPr id="471" name="正方形/長方形 470"/>
                                    <p:cNvSpPr/>
                                    <p:nvPr/>
                                  </p:nvSpPr>
                                  <p:spPr>
                                    <a:xfrm>
                                      <a:off x="3051159" y="3700240"/>
                                      <a:ext cx="497471" cy="203727"/>
                                    </a:xfrm>
                                    <a:prstGeom prst="rect">
                                      <a:avLst/>
                                    </a:prstGeom>
                                    <a:solidFill>
                                      <a:schemeClr val="bg1"/>
                                    </a:solidFill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</p:spPr>
                                  <p:style>
                                    <a:lnRef idx="2">
                                      <a:schemeClr val="accent1">
                                        <a:shade val="50000"/>
                                      </a:schemeClr>
                                    </a:lnRef>
                                    <a:fillRef idx="1">
                                      <a:schemeClr val="accent1"/>
                                    </a:fillRef>
                                    <a:effectRef idx="0">
                                      <a:schemeClr val="accent1"/>
                                    </a:effectRef>
                                    <a:fontRef idx="minor">
                                      <a:schemeClr val="lt1"/>
                                    </a:fontRef>
                                  </p:style>
                                  <p:txBody>
                                    <a:bodyPr rtlCol="0" anchor="ctr"/>
                                    <a:lstStyle/>
                                    <a:p>
                                      <a:pPr algn="ctr"/>
                                      <a:endParaRPr kumimoji="1" lang="ja-JP" altLang="en-US"/>
                                    </a:p>
                                  </p:txBody>
                                </p:sp>
                                <p:grpSp>
                                  <p:nvGrpSpPr>
                                    <p:cNvPr id="472" name="グループ化 471"/>
                                    <p:cNvGrpSpPr/>
                                    <p:nvPr/>
                                  </p:nvGrpSpPr>
                                  <p:grpSpPr>
                                    <a:xfrm>
                                      <a:off x="1912785" y="3239459"/>
                                      <a:ext cx="2905570" cy="1223492"/>
                                      <a:chOff x="1912785" y="3239459"/>
                                      <a:chExt cx="2905570" cy="1223492"/>
                                    </a:xfrm>
                                  </p:grpSpPr>
                                  <p:sp>
                                    <p:nvSpPr>
                                      <p:cNvPr id="473" name="正方形/長方形 472"/>
                                      <p:cNvSpPr/>
                                      <p:nvPr/>
                                    </p:nvSpPr>
                                    <p:spPr>
                                      <a:xfrm>
                                        <a:off x="2695076" y="3837637"/>
                                        <a:ext cx="537286" cy="66330"/>
                                      </a:xfrm>
                                      <a:prstGeom prst="rect">
                                        <a:avLst/>
                                      </a:prstGeom>
                                      <a:solidFill>
                                        <a:schemeClr val="bg1"/>
                                      </a:solidFill>
                                      <a:ln>
                                        <a:solidFill>
                                          <a:schemeClr val="bg1"/>
                                        </a:solidFill>
                                      </a:ln>
                                    </p:spPr>
                                    <p:style>
                                      <a:lnRef idx="2">
                                        <a:schemeClr val="accent1">
                                          <a:shade val="50000"/>
                                        </a:schemeClr>
                                      </a:lnRef>
                                      <a:fillRef idx="1">
                                        <a:schemeClr val="accent1"/>
                                      </a:fillRef>
                                      <a:effectRef idx="0">
                                        <a:schemeClr val="accent1"/>
                                      </a:effectRef>
                                      <a:fontRef idx="minor">
                                        <a:schemeClr val="lt1"/>
                                      </a:fontRef>
                                    </p:style>
                                    <p:txBody>
                                      <a:bodyPr rtlCol="0" anchor="ctr"/>
                                      <a:lstStyle/>
                                      <a:p>
                                        <a:pPr algn="ctr"/>
                                        <a:endParaRPr kumimoji="1" lang="ja-JP" altLang="en-US"/>
                                      </a:p>
                                    </p:txBody>
                                  </p:sp>
                                  <p:grpSp>
                                    <p:nvGrpSpPr>
                                      <p:cNvPr id="474" name="グループ化 473"/>
                                      <p:cNvGrpSpPr/>
                                      <p:nvPr/>
                                    </p:nvGrpSpPr>
                                    <p:grpSpPr>
                                      <a:xfrm>
                                        <a:off x="1912785" y="3239459"/>
                                        <a:ext cx="2905570" cy="1223492"/>
                                        <a:chOff x="1912785" y="3239459"/>
                                        <a:chExt cx="2905570" cy="1223492"/>
                                      </a:xfrm>
                                    </p:grpSpPr>
                                    <p:sp>
                                      <p:nvSpPr>
                                        <p:cNvPr id="475" name="正方形/長方形 474"/>
                                        <p:cNvSpPr/>
                                        <p:nvPr/>
                                      </p:nvSpPr>
                                      <p:spPr>
                                        <a:xfrm>
                                          <a:off x="2695076" y="3903967"/>
                                          <a:ext cx="853554" cy="541929"/>
                                        </a:xfrm>
                                        <a:prstGeom prst="rect">
                                          <a:avLst/>
                                        </a:prstGeom>
                                        <a:solidFill>
                                          <a:schemeClr val="bg1"/>
                                        </a:solidFill>
                                        <a:ln>
                                          <a:solidFill>
                                            <a:schemeClr val="bg1"/>
                                          </a:solidFill>
                                        </a:ln>
                                      </p:spPr>
                                      <p:style>
                                        <a:lnRef idx="2">
                                          <a:schemeClr val="accent1">
                                            <a:shade val="50000"/>
                                          </a:schemeClr>
                                        </a:lnRef>
                                        <a:fillRef idx="1">
                                          <a:schemeClr val="accent1"/>
                                        </a:fillRef>
                                        <a:effectRef idx="0">
                                          <a:schemeClr val="accent1"/>
                                        </a:effectRef>
                                        <a:fontRef idx="minor">
                                          <a:schemeClr val="lt1"/>
                                        </a:fontRef>
                                      </p:style>
                                      <p:txBody>
                                        <a:bodyPr rtlCol="0" anchor="ctr"/>
                                        <a:lstStyle/>
                                        <a:p>
                                          <a:pPr algn="ctr"/>
                                          <a:endParaRPr kumimoji="1" lang="ja-JP" altLang="en-US"/>
                                        </a:p>
                                      </p:txBody>
                                    </p:sp>
                                    <p:grpSp>
                                      <p:nvGrpSpPr>
                                        <p:cNvPr id="476" name="グループ化 475"/>
                                        <p:cNvGrpSpPr/>
                                        <p:nvPr/>
                                      </p:nvGrpSpPr>
                                      <p:grpSpPr>
                                        <a:xfrm>
                                          <a:off x="1912785" y="3239459"/>
                                          <a:ext cx="2905570" cy="1223492"/>
                                          <a:chOff x="1912785" y="3239459"/>
                                          <a:chExt cx="2905570" cy="1223492"/>
                                        </a:xfrm>
                                      </p:grpSpPr>
                                      <p:sp>
                                        <p:nvSpPr>
                                          <p:cNvPr id="477" name="正方形/長方形 476"/>
                                          <p:cNvSpPr/>
                                          <p:nvPr/>
                                        </p:nvSpPr>
                                        <p:spPr>
                                          <a:xfrm>
                                            <a:off x="2006525" y="4008199"/>
                                            <a:ext cx="359267" cy="437697"/>
                                          </a:xfrm>
                                          <a:prstGeom prst="rect">
                                            <a:avLst/>
                                          </a:prstGeom>
                                          <a:solidFill>
                                            <a:schemeClr val="bg1"/>
                                          </a:solidFill>
                                          <a:ln>
                                            <a:solidFill>
                                              <a:schemeClr val="bg1"/>
                                            </a:solidFill>
                                          </a:ln>
                                        </p:spPr>
                                        <p:style>
                                          <a:lnRef idx="2">
                                            <a:schemeClr val="accent1">
                                              <a:shade val="50000"/>
                                            </a:schemeClr>
                                          </a:lnRef>
                                          <a:fillRef idx="1">
                                            <a:schemeClr val="accent1"/>
                                          </a:fillRef>
                                          <a:effectRef idx="0">
                                            <a:schemeClr val="accent1"/>
                                          </a:effectRef>
                                          <a:fontRef idx="minor">
                                            <a:schemeClr val="lt1"/>
                                          </a:fontRef>
                                        </p:style>
                                        <p:txBody>
                                          <a:bodyPr rtlCol="0" anchor="ctr"/>
                                          <a:lstStyle/>
                                          <a:p>
                                            <a:pPr algn="ctr"/>
                                            <a:endParaRPr kumimoji="1" lang="ja-JP" altLang="en-US"/>
                                          </a:p>
                                        </p:txBody>
                                      </p:sp>
                                      <p:grpSp>
                                        <p:nvGrpSpPr>
                                          <p:cNvPr id="478" name="グループ化 477"/>
                                          <p:cNvGrpSpPr/>
                                          <p:nvPr/>
                                        </p:nvGrpSpPr>
                                        <p:grpSpPr>
                                          <a:xfrm>
                                            <a:off x="1912785" y="3239459"/>
                                            <a:ext cx="2905570" cy="1223492"/>
                                            <a:chOff x="1912785" y="3239459"/>
                                            <a:chExt cx="2905570" cy="1223492"/>
                                          </a:xfrm>
                                        </p:grpSpPr>
                                        <p:sp>
                                          <p:nvSpPr>
                                            <p:cNvPr id="479" name="正方形/長方形 478"/>
                                            <p:cNvSpPr/>
                                            <p:nvPr/>
                                          </p:nvSpPr>
                                          <p:spPr>
                                            <a:xfrm>
                                              <a:off x="2130482" y="3582977"/>
                                              <a:ext cx="451631" cy="862919"/>
                                            </a:xfrm>
                                            <a:prstGeom prst="rect">
                                              <a:avLst/>
                                            </a:prstGeom>
                                            <a:solidFill>
                                              <a:schemeClr val="bg1"/>
                                            </a:solidFill>
                                            <a:ln>
                                              <a:solidFill>
                                                <a:schemeClr val="bg1"/>
                                              </a:solidFill>
                                            </a:ln>
                                          </p:spPr>
                                          <p:style>
                                            <a:lnRef idx="2">
                                              <a:schemeClr val="accent1">
                                                <a:shade val="50000"/>
                                              </a:schemeClr>
                                            </a:lnRef>
                                            <a:fillRef idx="1">
                                              <a:schemeClr val="accent1"/>
                                            </a:fillRef>
                                            <a:effectRef idx="0">
                                              <a:schemeClr val="accent1"/>
                                            </a:effectRef>
                                            <a:fontRef idx="minor">
                                              <a:schemeClr val="lt1"/>
                                            </a:fontRef>
                                          </p:style>
                                          <p:txBody>
                                            <a:bodyPr rtlCol="0" anchor="ctr"/>
                                            <a:lstStyle/>
                                            <a:p>
                                              <a:pPr algn="ctr"/>
                                              <a:endParaRPr kumimoji="1" lang="ja-JP" altLang="en-US"/>
                                            </a:p>
                                          </p:txBody>
                                        </p:sp>
                                        <p:pic>
                                          <p:nvPicPr>
                                            <p:cNvPr id="480" name="図 479"/>
                                            <p:cNvPicPr>
                                              <a:picLocks noChangeAspect="1"/>
                                            </p:cNvPicPr>
                                            <p:nvPr/>
                                          </p:nvPicPr>
                                          <p:blipFill rotWithShape="1">
                                            <a:blip r:embed="rId12">
                                              <a:clrChange>
                                                <a:clrFrom>
                                                  <a:srgbClr val="FFFFFF"/>
                                                </a:clrFrom>
                                                <a:clrTo>
                                                  <a:srgbClr val="FFFFFF">
                                                    <a:alpha val="0"/>
                                                  </a:srgbClr>
                                                </a:clrTo>
                                              </a:clrChange>
                                            </a:blip>
                                            <a:srcRect t="13435" r="63804" b="59456"/>
                                            <a:stretch/>
                                          </p:blipFill>
                                          <p:spPr>
                                            <a:xfrm>
                                              <a:off x="1912785" y="3239459"/>
                                              <a:ext cx="2905570" cy="1223492"/>
                                            </a:xfrm>
                                            <a:prstGeom prst="rect">
                                              <a:avLst/>
                                            </a:prstGeom>
                                          </p:spPr>
                                        </p:pic>
                                      </p:grpSp>
                                    </p:grpSp>
                                  </p:grpSp>
                                </p:grpSp>
                              </p:grpSp>
                            </p:grpSp>
                          </p:grpSp>
                        </p:grpSp>
                      </p:grpSp>
                    </p:grpSp>
                  </p:grpSp>
                </p:grpSp>
              </p:grpSp>
            </p:grpSp>
            <p:grpSp>
              <p:nvGrpSpPr>
                <p:cNvPr id="384" name="グループ化 383"/>
                <p:cNvGrpSpPr/>
                <p:nvPr/>
              </p:nvGrpSpPr>
              <p:grpSpPr>
                <a:xfrm>
                  <a:off x="5056442" y="7824420"/>
                  <a:ext cx="2370303" cy="1302700"/>
                  <a:chOff x="3476683" y="2678885"/>
                  <a:chExt cx="2357289" cy="1292662"/>
                </a:xfrm>
              </p:grpSpPr>
              <p:sp>
                <p:nvSpPr>
                  <p:cNvPr id="449" name="テキスト ボックス 448"/>
                  <p:cNvSpPr txBox="1"/>
                  <p:nvPr/>
                </p:nvSpPr>
                <p:spPr>
                  <a:xfrm>
                    <a:off x="3476683" y="2678885"/>
                    <a:ext cx="2357289" cy="1292662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endParaRPr kumimoji="1" lang="en-US" altLang="ja-JP" sz="1200" dirty="0" smtClean="0"/>
                  </a:p>
                  <a:p>
                    <a:endParaRPr kumimoji="1" lang="en-US" altLang="ja-JP" sz="1200" dirty="0" smtClean="0"/>
                  </a:p>
                  <a:p>
                    <a:pPr algn="ctr"/>
                    <a:r>
                      <a:rPr kumimoji="1" lang="ja-JP" altLang="en-US" sz="1050" dirty="0" smtClean="0"/>
                      <a:t>会社見学を希望する幼稚園、保育園、</a:t>
                    </a:r>
                    <a:endParaRPr kumimoji="1" lang="en-US" altLang="ja-JP" sz="1050" dirty="0" smtClean="0"/>
                  </a:p>
                  <a:p>
                    <a:pPr algn="ctr"/>
                    <a:r>
                      <a:rPr kumimoji="1" lang="ja-JP" altLang="en-US" sz="1050" dirty="0" smtClean="0"/>
                      <a:t>学童保育、放課後等デイサービス、</a:t>
                    </a:r>
                    <a:endParaRPr kumimoji="1" lang="en-US" altLang="ja-JP" sz="1050" dirty="0" smtClean="0"/>
                  </a:p>
                  <a:p>
                    <a:pPr algn="ctr"/>
                    <a:r>
                      <a:rPr kumimoji="1" lang="ja-JP" altLang="en-US" sz="1050" dirty="0" smtClean="0"/>
                      <a:t>児童福祉施設、子どもの居場所団体など子どもと関わる施設や団体</a:t>
                    </a:r>
                    <a:endParaRPr kumimoji="1" lang="en-US" altLang="ja-JP" sz="1050" dirty="0" smtClean="0"/>
                  </a:p>
                  <a:p>
                    <a:endParaRPr kumimoji="1" lang="en-US" altLang="ja-JP" sz="1200" dirty="0"/>
                  </a:p>
                </p:txBody>
              </p:sp>
              <p:grpSp>
                <p:nvGrpSpPr>
                  <p:cNvPr id="450" name="グループ化 449"/>
                  <p:cNvGrpSpPr/>
                  <p:nvPr/>
                </p:nvGrpSpPr>
                <p:grpSpPr>
                  <a:xfrm>
                    <a:off x="4204940" y="2759557"/>
                    <a:ext cx="917543" cy="261610"/>
                    <a:chOff x="1507296" y="3379963"/>
                    <a:chExt cx="917543" cy="261610"/>
                  </a:xfrm>
                </p:grpSpPr>
                <p:sp>
                  <p:nvSpPr>
                    <p:cNvPr id="451" name="角丸四角形 450"/>
                    <p:cNvSpPr/>
                    <p:nvPr/>
                  </p:nvSpPr>
                  <p:spPr>
                    <a:xfrm>
                      <a:off x="1507296" y="3380420"/>
                      <a:ext cx="917543" cy="234912"/>
                    </a:xfrm>
                    <a:prstGeom prst="roundRect">
                      <a:avLst/>
                    </a:prstGeom>
                    <a:solidFill>
                      <a:srgbClr val="F7D060"/>
                    </a:solidFill>
                    <a:ln>
                      <a:solidFill>
                        <a:srgbClr val="F7D06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452" name="テキスト ボックス 451"/>
                    <p:cNvSpPr txBox="1"/>
                    <p:nvPr/>
                  </p:nvSpPr>
                  <p:spPr>
                    <a:xfrm>
                      <a:off x="1529773" y="3379963"/>
                      <a:ext cx="797091" cy="26161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kumimoji="1" lang="ja-JP" altLang="en-US" sz="1100" dirty="0" smtClean="0">
                          <a:latin typeface="+mj-ea"/>
                          <a:ea typeface="+mj-ea"/>
                        </a:rPr>
                        <a:t>　</a:t>
                      </a:r>
                      <a:r>
                        <a:rPr kumimoji="1" lang="ja-JP" altLang="en-US" sz="1100" b="1" dirty="0" smtClean="0">
                          <a:latin typeface="+mj-ea"/>
                          <a:ea typeface="+mj-ea"/>
                        </a:rPr>
                        <a:t>対　象</a:t>
                      </a:r>
                      <a:endParaRPr kumimoji="1" lang="ja-JP" altLang="en-US" sz="1100" b="1" dirty="0">
                        <a:latin typeface="+mj-ea"/>
                        <a:ea typeface="+mj-ea"/>
                      </a:endParaRPr>
                    </a:p>
                  </p:txBody>
                </p:sp>
              </p:grpSp>
            </p:grpSp>
            <p:grpSp>
              <p:nvGrpSpPr>
                <p:cNvPr id="446" name="グループ化 445"/>
                <p:cNvGrpSpPr/>
                <p:nvPr/>
              </p:nvGrpSpPr>
              <p:grpSpPr>
                <a:xfrm>
                  <a:off x="3399028" y="7903084"/>
                  <a:ext cx="938409" cy="261610"/>
                  <a:chOff x="1192878" y="3317639"/>
                  <a:chExt cx="1086933" cy="173433"/>
                </a:xfrm>
              </p:grpSpPr>
              <p:sp>
                <p:nvSpPr>
                  <p:cNvPr id="447" name="角丸四角形 446"/>
                  <p:cNvSpPr/>
                  <p:nvPr/>
                </p:nvSpPr>
                <p:spPr>
                  <a:xfrm>
                    <a:off x="1192878" y="3323615"/>
                    <a:ext cx="1086933" cy="156718"/>
                  </a:xfrm>
                  <a:prstGeom prst="roundRect">
                    <a:avLst/>
                  </a:prstGeom>
                  <a:solidFill>
                    <a:srgbClr val="F7D060"/>
                  </a:solidFill>
                  <a:ln>
                    <a:solidFill>
                      <a:srgbClr val="F7D06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448" name="テキスト ボックス 447"/>
                  <p:cNvSpPr txBox="1"/>
                  <p:nvPr/>
                </p:nvSpPr>
                <p:spPr>
                  <a:xfrm>
                    <a:off x="1315573" y="3317639"/>
                    <a:ext cx="909419" cy="17343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kumimoji="1" lang="ja-JP" altLang="en-US" sz="1100" b="1" dirty="0" smtClean="0">
                        <a:latin typeface="+mj-ea"/>
                        <a:ea typeface="+mj-ea"/>
                      </a:rPr>
                      <a:t>応募方法</a:t>
                    </a:r>
                    <a:endParaRPr kumimoji="1" lang="ja-JP" altLang="en-US" sz="1100" b="1" dirty="0">
                      <a:latin typeface="+mj-ea"/>
                      <a:ea typeface="+mj-ea"/>
                    </a:endParaRPr>
                  </a:p>
                </p:txBody>
              </p:sp>
            </p:grpSp>
            <p:sp>
              <p:nvSpPr>
                <p:cNvPr id="386" name="テキスト ボックス 385"/>
                <p:cNvSpPr txBox="1"/>
                <p:nvPr/>
              </p:nvSpPr>
              <p:spPr>
                <a:xfrm>
                  <a:off x="245853" y="2648747"/>
                  <a:ext cx="3418402" cy="1277273"/>
                </a:xfrm>
                <a:prstGeom prst="rect">
                  <a:avLst/>
                </a:prstGeom>
                <a:solidFill>
                  <a:srgbClr val="F3E99F"/>
                </a:solidFill>
              </p:spPr>
              <p:txBody>
                <a:bodyPr wrap="square" rtlCol="0">
                  <a:spAutoFit/>
                </a:bodyPr>
                <a:lstStyle/>
                <a:p>
                  <a:endParaRPr kumimoji="1" lang="en-US" altLang="ja-JP" sz="1100" dirty="0" smtClean="0"/>
                </a:p>
                <a:p>
                  <a:pPr algn="ctr"/>
                  <a:r>
                    <a:rPr kumimoji="1" lang="ja-JP" altLang="en-US" sz="1100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rPr>
                    <a:t>「子どもたちに様々な経験をしてほしい」</a:t>
                  </a:r>
                  <a:endParaRPr kumimoji="1" lang="en-US" altLang="ja-JP" sz="11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endParaRPr>
                </a:p>
                <a:p>
                  <a:pPr algn="ctr"/>
                  <a:r>
                    <a:rPr kumimoji="1" lang="ja-JP" altLang="en-US" sz="1100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rPr>
                    <a:t>という思いから、地域の企業・団体が子どもたちへ</a:t>
                  </a:r>
                  <a:endParaRPr kumimoji="1" lang="en-US" altLang="ja-JP" sz="11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endParaRPr>
                </a:p>
                <a:p>
                  <a:pPr algn="ctr"/>
                  <a:r>
                    <a:rPr kumimoji="1" lang="ja-JP" altLang="en-US" sz="1100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rPr>
                    <a:t>貴重な学びや体験の機会をご提案くださいました。</a:t>
                  </a:r>
                  <a:endParaRPr kumimoji="1" lang="en-US" altLang="ja-JP" sz="11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endParaRPr>
                </a:p>
                <a:p>
                  <a:pPr algn="ctr"/>
                  <a:r>
                    <a:rPr kumimoji="1" lang="ja-JP" altLang="en-US" sz="1100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rPr>
                    <a:t>ぜひこの機会に子どもたちと会社見学に</a:t>
                  </a:r>
                  <a:endParaRPr kumimoji="1" lang="en-US" altLang="ja-JP" sz="11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endParaRPr>
                </a:p>
                <a:p>
                  <a:pPr algn="ctr"/>
                  <a:r>
                    <a:rPr kumimoji="1" lang="ja-JP" altLang="en-US" sz="1100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rPr>
                    <a:t>参加してみませんか？</a:t>
                  </a:r>
                  <a:endParaRPr kumimoji="1" lang="en-US" altLang="ja-JP" sz="11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endParaRPr>
                </a:p>
                <a:p>
                  <a:endParaRPr kumimoji="1" lang="en-US" altLang="ja-JP" sz="11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endParaRPr>
                </a:p>
              </p:txBody>
            </p:sp>
            <p:pic>
              <p:nvPicPr>
                <p:cNvPr id="387" name="図 386"/>
                <p:cNvPicPr>
                  <a:picLocks noChangeAspect="1"/>
                </p:cNvPicPr>
                <p:nvPr/>
              </p:nvPicPr>
              <p:blipFill rotWithShape="1"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3747"/>
                <a:stretch/>
              </p:blipFill>
              <p:spPr>
                <a:xfrm>
                  <a:off x="3744165" y="2660986"/>
                  <a:ext cx="1775561" cy="1277273"/>
                </a:xfrm>
                <a:prstGeom prst="rect">
                  <a:avLst/>
                </a:prstGeom>
              </p:spPr>
            </p:pic>
            <p:pic>
              <p:nvPicPr>
                <p:cNvPr id="388" name="図 387"/>
                <p:cNvPicPr>
                  <a:picLocks noChangeAspect="1"/>
                </p:cNvPicPr>
                <p:nvPr/>
              </p:nvPicPr>
              <p:blipFill rotWithShape="1">
                <a:blip r:embed="rId1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561"/>
                <a:stretch/>
              </p:blipFill>
              <p:spPr>
                <a:xfrm>
                  <a:off x="5603227" y="2657187"/>
                  <a:ext cx="1793153" cy="1281072"/>
                </a:xfrm>
                <a:prstGeom prst="rect">
                  <a:avLst/>
                </a:prstGeom>
              </p:spPr>
            </p:pic>
            <p:pic>
              <p:nvPicPr>
                <p:cNvPr id="389" name="図 388"/>
                <p:cNvPicPr>
                  <a:picLocks noChangeAspect="1"/>
                </p:cNvPicPr>
                <p:nvPr/>
              </p:nvPicPr>
              <p:blipFill rotWithShape="1">
                <a:blip r:embed="rId1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571" t="4780" b="6635"/>
                <a:stretch/>
              </p:blipFill>
              <p:spPr>
                <a:xfrm>
                  <a:off x="234025" y="4008934"/>
                  <a:ext cx="1785018" cy="1280454"/>
                </a:xfrm>
                <a:prstGeom prst="rect">
                  <a:avLst/>
                </a:prstGeom>
              </p:spPr>
            </p:pic>
            <p:pic>
              <p:nvPicPr>
                <p:cNvPr id="390" name="図 389"/>
                <p:cNvPicPr>
                  <a:picLocks noChangeAspect="1"/>
                </p:cNvPicPr>
                <p:nvPr/>
              </p:nvPicPr>
              <p:blipFill rotWithShape="1">
                <a:blip r:embed="rId1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617" t="4512" r="-335" b="5233"/>
                <a:stretch/>
              </p:blipFill>
              <p:spPr>
                <a:xfrm>
                  <a:off x="2075282" y="4014804"/>
                  <a:ext cx="1794295" cy="1271327"/>
                </a:xfrm>
                <a:prstGeom prst="rect">
                  <a:avLst/>
                </a:prstGeom>
              </p:spPr>
            </p:pic>
            <p:sp>
              <p:nvSpPr>
                <p:cNvPr id="391" name="テキスト ボックス 390"/>
                <p:cNvSpPr txBox="1"/>
                <p:nvPr/>
              </p:nvSpPr>
              <p:spPr>
                <a:xfrm>
                  <a:off x="225934" y="5430464"/>
                  <a:ext cx="7200811" cy="233910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ja-JP" altLang="en-US" sz="1050" dirty="0" smtClean="0"/>
                    <a:t>　</a:t>
                  </a:r>
                  <a:endParaRPr lang="en-US" altLang="ja-JP" sz="1050" dirty="0" smtClean="0"/>
                </a:p>
                <a:p>
                  <a:endParaRPr lang="en-US" altLang="ja-JP" sz="1050" dirty="0" smtClean="0"/>
                </a:p>
                <a:p>
                  <a:endParaRPr lang="en-US" altLang="ja-JP" sz="1050" dirty="0"/>
                </a:p>
                <a:p>
                  <a:r>
                    <a:rPr lang="ja-JP" altLang="en-US" sz="1050" dirty="0" smtClean="0"/>
                    <a:t>　</a:t>
                  </a:r>
                  <a:endParaRPr lang="en-US" altLang="ja-JP" sz="1050" dirty="0" smtClean="0"/>
                </a:p>
                <a:p>
                  <a:endParaRPr lang="en-US" altLang="ja-JP" sz="1050" dirty="0"/>
                </a:p>
                <a:p>
                  <a:endParaRPr lang="en-US" altLang="ja-JP" sz="1050" dirty="0" smtClean="0"/>
                </a:p>
                <a:p>
                  <a:endParaRPr lang="en-US" altLang="ja-JP" sz="1050" dirty="0"/>
                </a:p>
                <a:p>
                  <a:endParaRPr lang="en-US" altLang="ja-JP" sz="1050" dirty="0" smtClean="0"/>
                </a:p>
                <a:p>
                  <a:endParaRPr lang="en-US" altLang="ja-JP" sz="1050" dirty="0" smtClean="0"/>
                </a:p>
                <a:p>
                  <a:endParaRPr lang="en-US" altLang="ja-JP" sz="1050" dirty="0"/>
                </a:p>
                <a:p>
                  <a:endParaRPr lang="en-US" altLang="ja-JP" sz="1050" dirty="0" smtClean="0"/>
                </a:p>
                <a:p>
                  <a:endParaRPr lang="en-US" altLang="ja-JP" sz="1050" dirty="0" smtClean="0"/>
                </a:p>
                <a:p>
                  <a:endParaRPr lang="en-US" altLang="ja-JP" sz="400" dirty="0" smtClean="0"/>
                </a:p>
                <a:p>
                  <a:endParaRPr lang="en-US" altLang="ja-JP" sz="400" dirty="0"/>
                </a:p>
                <a:p>
                  <a:endParaRPr lang="en-US" altLang="ja-JP" sz="400" dirty="0" smtClean="0"/>
                </a:p>
                <a:p>
                  <a:endParaRPr lang="en-US" altLang="ja-JP" sz="400" dirty="0"/>
                </a:p>
                <a:p>
                  <a:endParaRPr lang="en-US" altLang="ja-JP" sz="400" dirty="0" smtClean="0"/>
                </a:p>
              </p:txBody>
            </p:sp>
            <p:grpSp>
              <p:nvGrpSpPr>
                <p:cNvPr id="392" name="グループ化 391"/>
                <p:cNvGrpSpPr/>
                <p:nvPr/>
              </p:nvGrpSpPr>
              <p:grpSpPr>
                <a:xfrm>
                  <a:off x="3297115" y="5539694"/>
                  <a:ext cx="1206805" cy="267037"/>
                  <a:chOff x="2570362" y="5086728"/>
                  <a:chExt cx="1206805" cy="267037"/>
                </a:xfrm>
              </p:grpSpPr>
              <p:sp>
                <p:nvSpPr>
                  <p:cNvPr id="443" name="角丸四角形 442"/>
                  <p:cNvSpPr/>
                  <p:nvPr/>
                </p:nvSpPr>
                <p:spPr>
                  <a:xfrm>
                    <a:off x="2570362" y="5086728"/>
                    <a:ext cx="1086933" cy="267037"/>
                  </a:xfrm>
                  <a:prstGeom prst="roundRect">
                    <a:avLst/>
                  </a:prstGeom>
                  <a:solidFill>
                    <a:srgbClr val="FF6D60"/>
                  </a:solidFill>
                  <a:ln>
                    <a:solidFill>
                      <a:srgbClr val="FF6D6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444" name="テキスト ボックス 443"/>
                  <p:cNvSpPr txBox="1"/>
                  <p:nvPr/>
                </p:nvSpPr>
                <p:spPr>
                  <a:xfrm>
                    <a:off x="2587065" y="5107544"/>
                    <a:ext cx="1190102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kumimoji="1" lang="ja-JP" altLang="en-US" sz="1000" dirty="0"/>
                      <a:t>会社見学の流れ</a:t>
                    </a:r>
                    <a:endParaRPr kumimoji="1" lang="en-US" altLang="ja-JP" sz="1000" dirty="0"/>
                  </a:p>
                </p:txBody>
              </p:sp>
            </p:grpSp>
            <p:grpSp>
              <p:nvGrpSpPr>
                <p:cNvPr id="393" name="グループ化 392"/>
                <p:cNvGrpSpPr/>
                <p:nvPr/>
              </p:nvGrpSpPr>
              <p:grpSpPr>
                <a:xfrm>
                  <a:off x="234025" y="7829929"/>
                  <a:ext cx="2469636" cy="1300356"/>
                  <a:chOff x="218255" y="7822288"/>
                  <a:chExt cx="2469636" cy="1124962"/>
                </a:xfrm>
              </p:grpSpPr>
              <p:sp>
                <p:nvSpPr>
                  <p:cNvPr id="439" name="テキスト ボックス 438"/>
                  <p:cNvSpPr txBox="1"/>
                  <p:nvPr/>
                </p:nvSpPr>
                <p:spPr>
                  <a:xfrm>
                    <a:off x="218255" y="7822288"/>
                    <a:ext cx="2469636" cy="1124962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endParaRPr kumimoji="1" lang="en-US" altLang="ja-JP" sz="1200" dirty="0" smtClean="0"/>
                  </a:p>
                  <a:p>
                    <a:endParaRPr kumimoji="1" lang="en-US" altLang="ja-JP" sz="1200" dirty="0" smtClean="0"/>
                  </a:p>
                  <a:p>
                    <a:pPr algn="ctr"/>
                    <a:r>
                      <a:rPr kumimoji="1" lang="ja-JP" altLang="en-US" sz="1000" dirty="0" smtClean="0"/>
                      <a:t>＜募集期間＞</a:t>
                    </a:r>
                    <a:endParaRPr kumimoji="1" lang="en-US" altLang="ja-JP" sz="1000" dirty="0" smtClean="0"/>
                  </a:p>
                  <a:p>
                    <a:pPr algn="ctr"/>
                    <a:r>
                      <a:rPr kumimoji="1" lang="en-US" altLang="ja-JP" sz="1000" dirty="0" smtClean="0"/>
                      <a:t>2023</a:t>
                    </a:r>
                    <a:r>
                      <a:rPr kumimoji="1" lang="ja-JP" altLang="en-US" sz="1000" dirty="0" smtClean="0"/>
                      <a:t>年</a:t>
                    </a:r>
                    <a:r>
                      <a:rPr kumimoji="1" lang="en-US" altLang="ja-JP" sz="1000" dirty="0" smtClean="0"/>
                      <a:t>8</a:t>
                    </a:r>
                    <a:r>
                      <a:rPr kumimoji="1" lang="ja-JP" altLang="en-US" sz="1000" dirty="0" smtClean="0"/>
                      <a:t>月</a:t>
                    </a:r>
                    <a:r>
                      <a:rPr kumimoji="1" lang="en-US" altLang="ja-JP" sz="1000" dirty="0"/>
                      <a:t>28</a:t>
                    </a:r>
                    <a:r>
                      <a:rPr kumimoji="1" lang="ja-JP" altLang="en-US" sz="1000" dirty="0" smtClean="0"/>
                      <a:t>日（月）～</a:t>
                    </a:r>
                    <a:r>
                      <a:rPr kumimoji="1" lang="en-US" altLang="ja-JP" sz="1000" dirty="0" smtClean="0"/>
                      <a:t>12</a:t>
                    </a:r>
                    <a:r>
                      <a:rPr kumimoji="1" lang="ja-JP" altLang="en-US" sz="1000" dirty="0" smtClean="0"/>
                      <a:t>月</a:t>
                    </a:r>
                    <a:r>
                      <a:rPr kumimoji="1" lang="en-US" altLang="ja-JP" sz="1000" dirty="0"/>
                      <a:t>22</a:t>
                    </a:r>
                    <a:r>
                      <a:rPr kumimoji="1" lang="ja-JP" altLang="en-US" sz="1000" dirty="0" smtClean="0"/>
                      <a:t>日（金）</a:t>
                    </a:r>
                    <a:endParaRPr kumimoji="1" lang="en-US" altLang="ja-JP" sz="1000" dirty="0" smtClean="0"/>
                  </a:p>
                  <a:p>
                    <a:pPr algn="ctr"/>
                    <a:endParaRPr kumimoji="1" lang="en-US" altLang="ja-JP" sz="1050" dirty="0"/>
                  </a:p>
                  <a:p>
                    <a:pPr algn="ctr"/>
                    <a:r>
                      <a:rPr kumimoji="1" lang="ja-JP" altLang="en-US" sz="1000" dirty="0" smtClean="0"/>
                      <a:t>＜実施期間＞</a:t>
                    </a:r>
                    <a:endParaRPr kumimoji="1" lang="en-US" altLang="ja-JP" sz="1000" dirty="0" smtClean="0"/>
                  </a:p>
                  <a:p>
                    <a:pPr algn="ctr"/>
                    <a:r>
                      <a:rPr kumimoji="1" lang="en-US" altLang="ja-JP" sz="1000" dirty="0" smtClean="0"/>
                      <a:t>2023</a:t>
                    </a:r>
                    <a:r>
                      <a:rPr kumimoji="1" lang="ja-JP" altLang="en-US" sz="1000" dirty="0" smtClean="0"/>
                      <a:t>年</a:t>
                    </a:r>
                    <a:r>
                      <a:rPr kumimoji="1" lang="en-US" altLang="ja-JP" sz="1000" dirty="0"/>
                      <a:t>9</a:t>
                    </a:r>
                    <a:r>
                      <a:rPr kumimoji="1" lang="ja-JP" altLang="en-US" sz="1000" dirty="0" smtClean="0"/>
                      <a:t>月</a:t>
                    </a:r>
                    <a:r>
                      <a:rPr kumimoji="1" lang="ja-JP" altLang="en-US" sz="1000" dirty="0"/>
                      <a:t>中</a:t>
                    </a:r>
                    <a:r>
                      <a:rPr kumimoji="1" lang="ja-JP" altLang="en-US" sz="1000" dirty="0" smtClean="0"/>
                      <a:t>旬～</a:t>
                    </a:r>
                    <a:r>
                      <a:rPr kumimoji="1" lang="en-US" altLang="ja-JP" sz="1000" dirty="0" smtClean="0"/>
                      <a:t>2024</a:t>
                    </a:r>
                    <a:r>
                      <a:rPr kumimoji="1" lang="ja-JP" altLang="en-US" sz="1000" dirty="0" smtClean="0"/>
                      <a:t>年</a:t>
                    </a:r>
                    <a:r>
                      <a:rPr kumimoji="1" lang="en-US" altLang="ja-JP" sz="1000" dirty="0" smtClean="0"/>
                      <a:t>2</a:t>
                    </a:r>
                    <a:r>
                      <a:rPr kumimoji="1" lang="ja-JP" altLang="en-US" sz="1000" dirty="0" smtClean="0"/>
                      <a:t>月末まで</a:t>
                    </a:r>
                    <a:endParaRPr kumimoji="1" lang="en-US" altLang="ja-JP" sz="1000" dirty="0" smtClean="0"/>
                  </a:p>
                  <a:p>
                    <a:endParaRPr kumimoji="1" lang="en-US" altLang="ja-JP" sz="400" dirty="0"/>
                  </a:p>
                </p:txBody>
              </p:sp>
              <p:grpSp>
                <p:nvGrpSpPr>
                  <p:cNvPr id="440" name="グループ化 439"/>
                  <p:cNvGrpSpPr/>
                  <p:nvPr/>
                </p:nvGrpSpPr>
                <p:grpSpPr>
                  <a:xfrm>
                    <a:off x="954597" y="7888245"/>
                    <a:ext cx="938409" cy="268200"/>
                    <a:chOff x="954597" y="7888245"/>
                    <a:chExt cx="938409" cy="268200"/>
                  </a:xfrm>
                </p:grpSpPr>
                <p:sp>
                  <p:nvSpPr>
                    <p:cNvPr id="441" name="角丸四角形 440"/>
                    <p:cNvSpPr/>
                    <p:nvPr/>
                  </p:nvSpPr>
                  <p:spPr>
                    <a:xfrm>
                      <a:off x="954597" y="7889653"/>
                      <a:ext cx="938409" cy="208215"/>
                    </a:xfrm>
                    <a:prstGeom prst="roundRect">
                      <a:avLst/>
                    </a:prstGeom>
                    <a:solidFill>
                      <a:srgbClr val="F7D060"/>
                    </a:solidFill>
                    <a:ln>
                      <a:solidFill>
                        <a:srgbClr val="F7D06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442" name="テキスト ボックス 441"/>
                    <p:cNvSpPr txBox="1"/>
                    <p:nvPr/>
                  </p:nvSpPr>
                  <p:spPr>
                    <a:xfrm>
                      <a:off x="1122057" y="7888245"/>
                      <a:ext cx="635326" cy="26820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kumimoji="1" lang="ja-JP" altLang="en-US" sz="1100" b="1" dirty="0" smtClean="0">
                          <a:latin typeface="+mj-ea"/>
                          <a:ea typeface="+mj-ea"/>
                        </a:rPr>
                        <a:t>期　間</a:t>
                      </a:r>
                      <a:endParaRPr kumimoji="1" lang="ja-JP" altLang="en-US" sz="1100" b="1" dirty="0">
                        <a:latin typeface="+mj-ea"/>
                        <a:ea typeface="+mj-ea"/>
                      </a:endParaRPr>
                    </a:p>
                  </p:txBody>
                </p:sp>
              </p:grpSp>
            </p:grpSp>
            <p:sp>
              <p:nvSpPr>
                <p:cNvPr id="394" name="テキスト ボックス 393"/>
                <p:cNvSpPr txBox="1"/>
                <p:nvPr/>
              </p:nvSpPr>
              <p:spPr>
                <a:xfrm>
                  <a:off x="214412" y="5951540"/>
                  <a:ext cx="1448406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ja-JP" altLang="ja-JP" sz="1000" dirty="0"/>
                    <a:t>①応募フォーム</a:t>
                  </a:r>
                  <a:r>
                    <a:rPr lang="ja-JP" altLang="ja-JP" sz="1000" dirty="0" smtClean="0"/>
                    <a:t>か</a:t>
                  </a:r>
                  <a:r>
                    <a:rPr lang="ja-JP" altLang="en-US" sz="1000" dirty="0" smtClean="0"/>
                    <a:t>ら</a:t>
                  </a:r>
                  <a:endParaRPr lang="en-US" altLang="ja-JP" sz="1000" dirty="0" smtClean="0"/>
                </a:p>
                <a:p>
                  <a:pPr algn="ctr"/>
                  <a:r>
                    <a:rPr lang="ja-JP" altLang="ja-JP" sz="1000" dirty="0" smtClean="0"/>
                    <a:t>ご応募</a:t>
                  </a:r>
                  <a:r>
                    <a:rPr lang="ja-JP" altLang="ja-JP" sz="1000" dirty="0"/>
                    <a:t>ください</a:t>
                  </a:r>
                  <a:r>
                    <a:rPr lang="ja-JP" altLang="ja-JP" sz="900" dirty="0"/>
                    <a:t>。</a:t>
                  </a:r>
                </a:p>
              </p:txBody>
            </p:sp>
            <p:sp>
              <p:nvSpPr>
                <p:cNvPr id="395" name="正方形/長方形 394"/>
                <p:cNvSpPr/>
                <p:nvPr/>
              </p:nvSpPr>
              <p:spPr>
                <a:xfrm>
                  <a:off x="1594061" y="5933766"/>
                  <a:ext cx="2030761" cy="55399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ja-JP" altLang="ja-JP" sz="1000" dirty="0" smtClean="0"/>
                    <a:t>②</a:t>
                  </a:r>
                  <a:r>
                    <a:rPr lang="ja-JP" altLang="en-US" sz="1000" dirty="0" smtClean="0"/>
                    <a:t>三重県が会社見学を希望する団体と受け入れ企業との</a:t>
                  </a:r>
                  <a:endParaRPr lang="en-US" altLang="ja-JP" sz="1000" dirty="0" smtClean="0"/>
                </a:p>
                <a:p>
                  <a:r>
                    <a:rPr lang="ja-JP" altLang="en-US" sz="1000" dirty="0" smtClean="0"/>
                    <a:t>マッチングを行います。</a:t>
                  </a:r>
                  <a:endParaRPr lang="ja-JP" altLang="ja-JP" sz="1000" dirty="0"/>
                </a:p>
              </p:txBody>
            </p:sp>
            <p:sp>
              <p:nvSpPr>
                <p:cNvPr id="396" name="テキスト ボックス 395"/>
                <p:cNvSpPr txBox="1"/>
                <p:nvPr/>
              </p:nvSpPr>
              <p:spPr>
                <a:xfrm>
                  <a:off x="3587103" y="5930904"/>
                  <a:ext cx="2197722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ja-JP" altLang="ja-JP" sz="1000" dirty="0"/>
                    <a:t>③子どもたちが会社を</a:t>
                  </a:r>
                  <a:r>
                    <a:rPr lang="ja-JP" altLang="ja-JP" sz="1000" dirty="0" smtClean="0"/>
                    <a:t>見学</a:t>
                  </a:r>
                  <a:r>
                    <a:rPr lang="ja-JP" altLang="en-US" sz="1000" dirty="0" smtClean="0"/>
                    <a:t>・体験</a:t>
                  </a:r>
                  <a:r>
                    <a:rPr lang="ja-JP" altLang="ja-JP" sz="1000" dirty="0" smtClean="0"/>
                    <a:t>。</a:t>
                  </a:r>
                  <a:endParaRPr lang="en-US" altLang="ja-JP" sz="1000" dirty="0" smtClean="0"/>
                </a:p>
                <a:p>
                  <a:r>
                    <a:rPr lang="ja-JP" altLang="en-US" sz="1000" dirty="0" smtClean="0"/>
                    <a:t>園での出前講座も実施し</a:t>
                  </a:r>
                  <a:r>
                    <a:rPr lang="ja-JP" altLang="en-US" sz="1000" dirty="0"/>
                    <a:t>ています</a:t>
                  </a:r>
                  <a:r>
                    <a:rPr lang="ja-JP" altLang="en-US" sz="1000" dirty="0" smtClean="0"/>
                    <a:t>。</a:t>
                  </a:r>
                  <a:endParaRPr lang="ja-JP" altLang="ja-JP" sz="1000" dirty="0"/>
                </a:p>
              </p:txBody>
            </p:sp>
            <p:sp>
              <p:nvSpPr>
                <p:cNvPr id="397" name="テキスト ボックス 396"/>
                <p:cNvSpPr txBox="1"/>
                <p:nvPr/>
              </p:nvSpPr>
              <p:spPr>
                <a:xfrm>
                  <a:off x="5814926" y="5931188"/>
                  <a:ext cx="1524022" cy="5539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ja-JP" altLang="ja-JP" sz="1000" dirty="0"/>
                    <a:t>④見学後</a:t>
                  </a:r>
                  <a:r>
                    <a:rPr lang="ja-JP" altLang="ja-JP" sz="1000" dirty="0" smtClean="0"/>
                    <a:t>は</a:t>
                  </a:r>
                  <a:r>
                    <a:rPr lang="ja-JP" altLang="en-US" sz="1000" dirty="0" smtClean="0"/>
                    <a:t>三重県へ</a:t>
                  </a:r>
                  <a:endParaRPr lang="en-US" altLang="ja-JP" sz="1000" dirty="0" smtClean="0"/>
                </a:p>
                <a:p>
                  <a:r>
                    <a:rPr lang="ja-JP" altLang="ja-JP" sz="1000" dirty="0" smtClean="0"/>
                    <a:t>実施</a:t>
                  </a:r>
                  <a:r>
                    <a:rPr lang="ja-JP" altLang="ja-JP" sz="1000" dirty="0"/>
                    <a:t>結果報告書</a:t>
                  </a:r>
                  <a:r>
                    <a:rPr lang="ja-JP" altLang="ja-JP" sz="1000" dirty="0" smtClean="0"/>
                    <a:t>を</a:t>
                  </a:r>
                  <a:endParaRPr lang="en-US" altLang="ja-JP" sz="1000" dirty="0"/>
                </a:p>
                <a:p>
                  <a:r>
                    <a:rPr lang="ja-JP" altLang="ja-JP" sz="1000" dirty="0" smtClean="0"/>
                    <a:t>提出</a:t>
                  </a:r>
                  <a:r>
                    <a:rPr lang="ja-JP" altLang="ja-JP" sz="1000" dirty="0"/>
                    <a:t>していただきます</a:t>
                  </a:r>
                  <a:r>
                    <a:rPr lang="ja-JP" altLang="ja-JP" sz="1000" dirty="0" smtClean="0"/>
                    <a:t>。</a:t>
                  </a:r>
                  <a:endParaRPr lang="en-US" altLang="ja-JP" sz="1000" dirty="0" smtClean="0"/>
                </a:p>
              </p:txBody>
            </p:sp>
            <p:pic>
              <p:nvPicPr>
                <p:cNvPr id="398" name="図 397"/>
                <p:cNvPicPr>
                  <a:picLocks noChangeAspect="1"/>
                </p:cNvPicPr>
                <p:nvPr/>
              </p:nvPicPr>
              <p:blipFill rotWithShape="1">
                <a:blip r:embed="rId17"/>
                <a:srcRect l="10214" t="41481" r="70710" b="33932"/>
                <a:stretch/>
              </p:blipFill>
              <p:spPr>
                <a:xfrm>
                  <a:off x="778742" y="7035653"/>
                  <a:ext cx="721346" cy="522757"/>
                </a:xfrm>
                <a:prstGeom prst="rect">
                  <a:avLst/>
                </a:prstGeom>
              </p:spPr>
            </p:pic>
            <p:pic>
              <p:nvPicPr>
                <p:cNvPr id="399" name="図 398"/>
                <p:cNvPicPr>
                  <a:picLocks noChangeAspect="1"/>
                </p:cNvPicPr>
                <p:nvPr/>
              </p:nvPicPr>
              <p:blipFill rotWithShape="1">
                <a:blip r:embed="rId18"/>
                <a:srcRect l="7398" t="29166" r="66710" b="21930"/>
                <a:stretch/>
              </p:blipFill>
              <p:spPr>
                <a:xfrm>
                  <a:off x="380578" y="6451793"/>
                  <a:ext cx="569086" cy="604315"/>
                </a:xfrm>
                <a:prstGeom prst="rect">
                  <a:avLst/>
                </a:prstGeom>
              </p:spPr>
            </p:pic>
            <p:grpSp>
              <p:nvGrpSpPr>
                <p:cNvPr id="400" name="グループ化 399"/>
                <p:cNvGrpSpPr/>
                <p:nvPr/>
              </p:nvGrpSpPr>
              <p:grpSpPr>
                <a:xfrm>
                  <a:off x="1846354" y="6601110"/>
                  <a:ext cx="1252303" cy="838895"/>
                  <a:chOff x="1536895" y="3766565"/>
                  <a:chExt cx="2926080" cy="2141865"/>
                </a:xfrm>
              </p:grpSpPr>
              <p:pic>
                <p:nvPicPr>
                  <p:cNvPr id="437" name="図 436"/>
                  <p:cNvPicPr>
                    <a:picLocks noChangeAspect="1"/>
                  </p:cNvPicPr>
                  <p:nvPr/>
                </p:nvPicPr>
                <p:blipFill rotWithShape="1">
                  <a:blip r:embed="rId19"/>
                  <a:srcRect l="13596" t="36920" r="73429" b="29811"/>
                  <a:stretch/>
                </p:blipFill>
                <p:spPr>
                  <a:xfrm>
                    <a:off x="2426677" y="3766565"/>
                    <a:ext cx="1146517" cy="1652895"/>
                  </a:xfrm>
                  <a:prstGeom prst="rect">
                    <a:avLst/>
                  </a:prstGeom>
                </p:spPr>
              </p:pic>
              <p:pic>
                <p:nvPicPr>
                  <p:cNvPr id="438" name="図 437"/>
                  <p:cNvPicPr>
                    <a:picLocks noChangeAspect="1"/>
                  </p:cNvPicPr>
                  <p:nvPr/>
                </p:nvPicPr>
                <p:blipFill rotWithShape="1">
                  <a:blip r:embed="rId20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 l="8949" t="41345" r="68562" b="32694"/>
                  <a:stretch/>
                </p:blipFill>
                <p:spPr>
                  <a:xfrm>
                    <a:off x="1536895" y="4009292"/>
                    <a:ext cx="2926080" cy="1899138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401" name="図 400"/>
                <p:cNvPicPr>
                  <a:picLocks noChangeAspect="1"/>
                </p:cNvPicPr>
                <p:nvPr/>
              </p:nvPicPr>
              <p:blipFill rotWithShape="1">
                <a:blip r:embed="rId21"/>
                <a:srcRect l="14256" t="27813" r="73529" b="20401"/>
                <a:stretch/>
              </p:blipFill>
              <p:spPr>
                <a:xfrm>
                  <a:off x="3630583" y="6394017"/>
                  <a:ext cx="346907" cy="826874"/>
                </a:xfrm>
                <a:prstGeom prst="rect">
                  <a:avLst/>
                </a:prstGeom>
              </p:spPr>
            </p:pic>
            <p:pic>
              <p:nvPicPr>
                <p:cNvPr id="402" name="図 401"/>
                <p:cNvPicPr>
                  <a:picLocks noChangeAspect="1"/>
                </p:cNvPicPr>
                <p:nvPr/>
              </p:nvPicPr>
              <p:blipFill>
                <a:blip r:embed="rId2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066995" y="6601829"/>
                  <a:ext cx="422323" cy="585940"/>
                </a:xfrm>
                <a:prstGeom prst="rect">
                  <a:avLst/>
                </a:prstGeom>
              </p:spPr>
            </p:pic>
            <p:grpSp>
              <p:nvGrpSpPr>
                <p:cNvPr id="403" name="グループ化 402"/>
                <p:cNvGrpSpPr/>
                <p:nvPr/>
              </p:nvGrpSpPr>
              <p:grpSpPr>
                <a:xfrm>
                  <a:off x="4031912" y="7164215"/>
                  <a:ext cx="1120196" cy="525080"/>
                  <a:chOff x="3946848" y="6961727"/>
                  <a:chExt cx="1120196" cy="525080"/>
                </a:xfrm>
              </p:grpSpPr>
              <p:grpSp>
                <p:nvGrpSpPr>
                  <p:cNvPr id="433" name="グループ化 432"/>
                  <p:cNvGrpSpPr/>
                  <p:nvPr/>
                </p:nvGrpSpPr>
                <p:grpSpPr>
                  <a:xfrm>
                    <a:off x="3946848" y="6961727"/>
                    <a:ext cx="636022" cy="525080"/>
                    <a:chOff x="3946848" y="6961727"/>
                    <a:chExt cx="636022" cy="525080"/>
                  </a:xfrm>
                </p:grpSpPr>
                <p:pic>
                  <p:nvPicPr>
                    <p:cNvPr id="435" name="図 434"/>
                    <p:cNvPicPr>
                      <a:picLocks noChangeAspect="1"/>
                    </p:cNvPicPr>
                    <p:nvPr/>
                  </p:nvPicPr>
                  <p:blipFill rotWithShape="1">
                    <a:blip r:embed="rId23"/>
                    <a:srcRect l="11140" t="43067" r="69973" b="26464"/>
                    <a:stretch/>
                  </p:blipFill>
                  <p:spPr>
                    <a:xfrm>
                      <a:off x="3946848" y="6998178"/>
                      <a:ext cx="557072" cy="488629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436" name="楕円 435"/>
                    <p:cNvSpPr/>
                    <p:nvPr/>
                  </p:nvSpPr>
                  <p:spPr>
                    <a:xfrm>
                      <a:off x="4441075" y="6961727"/>
                      <a:ext cx="141795" cy="8462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pic>
                <p:nvPicPr>
                  <p:cNvPr id="434" name="図 433"/>
                  <p:cNvPicPr>
                    <a:picLocks noChangeAspect="1"/>
                  </p:cNvPicPr>
                  <p:nvPr/>
                </p:nvPicPr>
                <p:blipFill rotWithShape="1">
                  <a:blip r:embed="rId23"/>
                  <a:srcRect l="11140" t="43067" r="69973" b="26464"/>
                  <a:stretch/>
                </p:blipFill>
                <p:spPr>
                  <a:xfrm>
                    <a:off x="4509972" y="6998178"/>
                    <a:ext cx="557072" cy="488629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404" name="図 403"/>
                <p:cNvPicPr>
                  <a:picLocks noChangeAspect="1"/>
                </p:cNvPicPr>
                <p:nvPr/>
              </p:nvPicPr>
              <p:blipFill rotWithShape="1">
                <a:blip r:embed="rId24"/>
                <a:srcRect l="16341" t="30814" r="76401" b="22465"/>
                <a:stretch/>
              </p:blipFill>
              <p:spPr>
                <a:xfrm>
                  <a:off x="5088367" y="6531802"/>
                  <a:ext cx="202396" cy="732479"/>
                </a:xfrm>
                <a:prstGeom prst="rect">
                  <a:avLst/>
                </a:prstGeom>
              </p:spPr>
            </p:pic>
            <p:grpSp>
              <p:nvGrpSpPr>
                <p:cNvPr id="405" name="グループ化 404"/>
                <p:cNvGrpSpPr/>
                <p:nvPr/>
              </p:nvGrpSpPr>
              <p:grpSpPr>
                <a:xfrm>
                  <a:off x="5891973" y="6569424"/>
                  <a:ext cx="538167" cy="542203"/>
                  <a:chOff x="2005651" y="6539921"/>
                  <a:chExt cx="1783044" cy="1859495"/>
                </a:xfrm>
              </p:grpSpPr>
              <p:grpSp>
                <p:nvGrpSpPr>
                  <p:cNvPr id="429" name="グループ化 428"/>
                  <p:cNvGrpSpPr/>
                  <p:nvPr/>
                </p:nvGrpSpPr>
                <p:grpSpPr>
                  <a:xfrm>
                    <a:off x="2005651" y="6539921"/>
                    <a:ext cx="1783044" cy="1859495"/>
                    <a:chOff x="2005651" y="6539921"/>
                    <a:chExt cx="1783044" cy="1859495"/>
                  </a:xfrm>
                </p:grpSpPr>
                <p:pic>
                  <p:nvPicPr>
                    <p:cNvPr id="431" name="図 430"/>
                    <p:cNvPicPr>
                      <a:picLocks noChangeAspect="1"/>
                    </p:cNvPicPr>
                    <p:nvPr/>
                  </p:nvPicPr>
                  <p:blipFill rotWithShape="1">
                    <a:blip r:embed="rId25"/>
                    <a:srcRect l="10709" t="46386" r="77243" b="29329"/>
                    <a:stretch/>
                  </p:blipFill>
                  <p:spPr>
                    <a:xfrm>
                      <a:off x="2005651" y="6622867"/>
                      <a:ext cx="1567543" cy="1776549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432" name="正方形/長方形 431"/>
                    <p:cNvSpPr/>
                    <p:nvPr/>
                  </p:nvSpPr>
                  <p:spPr>
                    <a:xfrm rot="20683887">
                      <a:off x="3339533" y="6539921"/>
                      <a:ext cx="449162" cy="147618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sp>
                <p:nvSpPr>
                  <p:cNvPr id="430" name="正方形/長方形 429"/>
                  <p:cNvSpPr/>
                  <p:nvPr/>
                </p:nvSpPr>
                <p:spPr>
                  <a:xfrm rot="20720441">
                    <a:off x="2871441" y="6564934"/>
                    <a:ext cx="256988" cy="95623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  <p:grpSp>
              <p:nvGrpSpPr>
                <p:cNvPr id="406" name="グループ化 405"/>
                <p:cNvGrpSpPr/>
                <p:nvPr/>
              </p:nvGrpSpPr>
              <p:grpSpPr>
                <a:xfrm>
                  <a:off x="6489349" y="7043287"/>
                  <a:ext cx="665709" cy="514112"/>
                  <a:chOff x="6212067" y="7011495"/>
                  <a:chExt cx="665709" cy="514112"/>
                </a:xfrm>
              </p:grpSpPr>
              <p:pic>
                <p:nvPicPr>
                  <p:cNvPr id="427" name="図 426"/>
                  <p:cNvPicPr>
                    <a:picLocks noChangeAspect="1"/>
                  </p:cNvPicPr>
                  <p:nvPr/>
                </p:nvPicPr>
                <p:blipFill rotWithShape="1">
                  <a:blip r:embed="rId26"/>
                  <a:srcRect l="12241" t="43225" r="72328" b="35580"/>
                  <a:stretch/>
                </p:blipFill>
                <p:spPr>
                  <a:xfrm>
                    <a:off x="6212067" y="7011495"/>
                    <a:ext cx="665709" cy="514112"/>
                  </a:xfrm>
                  <a:prstGeom prst="rect">
                    <a:avLst/>
                  </a:prstGeom>
                </p:spPr>
              </p:pic>
              <p:pic>
                <p:nvPicPr>
                  <p:cNvPr id="428" name="図 427"/>
                  <p:cNvPicPr>
                    <a:picLocks noChangeAspect="1"/>
                  </p:cNvPicPr>
                  <p:nvPr/>
                </p:nvPicPr>
                <p:blipFill>
                  <a:blip r:embed="rId27"/>
                  <a:stretch>
                    <a:fillRect/>
                  </a:stretch>
                </p:blipFill>
                <p:spPr>
                  <a:xfrm>
                    <a:off x="6465823" y="7132190"/>
                    <a:ext cx="199392" cy="133991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407" name="図 406"/>
                <p:cNvPicPr>
                  <a:picLocks noChangeAspect="1"/>
                </p:cNvPicPr>
                <p:nvPr/>
              </p:nvPicPr>
              <p:blipFill rotWithShape="1">
                <a:blip r:embed="rId2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-113" r="5215"/>
                <a:stretch/>
              </p:blipFill>
              <p:spPr>
                <a:xfrm>
                  <a:off x="3946848" y="4007126"/>
                  <a:ext cx="1667314" cy="1283740"/>
                </a:xfrm>
                <a:prstGeom prst="rect">
                  <a:avLst/>
                </a:prstGeom>
              </p:spPr>
            </p:pic>
            <p:pic>
              <p:nvPicPr>
                <p:cNvPr id="408" name="図 407"/>
                <p:cNvPicPr>
                  <a:picLocks noChangeAspect="1"/>
                </p:cNvPicPr>
                <p:nvPr/>
              </p:nvPicPr>
              <p:blipFill>
                <a:blip r:embed="rId2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697747" y="4005378"/>
                  <a:ext cx="1696514" cy="1275991"/>
                </a:xfrm>
                <a:prstGeom prst="rect">
                  <a:avLst/>
                </a:prstGeom>
              </p:spPr>
            </p:pic>
            <p:grpSp>
              <p:nvGrpSpPr>
                <p:cNvPr id="409" name="グループ化 408"/>
                <p:cNvGrpSpPr/>
                <p:nvPr/>
              </p:nvGrpSpPr>
              <p:grpSpPr>
                <a:xfrm>
                  <a:off x="262795" y="450828"/>
                  <a:ext cx="4838015" cy="583588"/>
                  <a:chOff x="147124" y="627159"/>
                  <a:chExt cx="4526004" cy="456789"/>
                </a:xfrm>
              </p:grpSpPr>
              <p:sp>
                <p:nvSpPr>
                  <p:cNvPr id="417" name="テキスト ボックス 416"/>
                  <p:cNvSpPr txBox="1">
                    <a:spLocks noChangeAspect="1"/>
                  </p:cNvSpPr>
                  <p:nvPr/>
                </p:nvSpPr>
                <p:spPr>
                  <a:xfrm>
                    <a:off x="3657552" y="633110"/>
                    <a:ext cx="483333" cy="441609"/>
                  </a:xfrm>
                  <a:prstGeom prst="rect">
                    <a:avLst/>
                  </a:prstGeom>
                  <a:solidFill>
                    <a:srgbClr val="FF6D60"/>
                  </a:solidFill>
                </p:spPr>
                <p:txBody>
                  <a:bodyPr wrap="square" lIns="0" tIns="0" rIns="0" bIns="0" rtlCol="0" anchor="ctr">
                    <a:noAutofit/>
                  </a:bodyPr>
                  <a:lstStyle/>
                  <a:p>
                    <a:pPr algn="ctr"/>
                    <a:r>
                      <a:rPr kumimoji="1" lang="ja-JP" altLang="en-US" sz="3600" dirty="0">
                        <a:solidFill>
                          <a:schemeClr val="bg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rPr>
                      <a:t>ン</a:t>
                    </a:r>
                  </a:p>
                </p:txBody>
              </p:sp>
              <p:sp>
                <p:nvSpPr>
                  <p:cNvPr id="418" name="テキスト ボックス 417"/>
                  <p:cNvSpPr txBox="1">
                    <a:spLocks noChangeAspect="1"/>
                  </p:cNvSpPr>
                  <p:nvPr/>
                </p:nvSpPr>
                <p:spPr>
                  <a:xfrm>
                    <a:off x="4188043" y="633110"/>
                    <a:ext cx="485085" cy="441610"/>
                  </a:xfrm>
                  <a:prstGeom prst="rect">
                    <a:avLst/>
                  </a:prstGeom>
                  <a:solidFill>
                    <a:srgbClr val="FF6D60"/>
                  </a:solidFill>
                </p:spPr>
                <p:txBody>
                  <a:bodyPr wrap="square" lIns="0" tIns="0" rIns="0" bIns="0" rtlCol="0" anchor="ctr">
                    <a:noAutofit/>
                  </a:bodyPr>
                  <a:lstStyle/>
                  <a:p>
                    <a:pPr algn="ctr"/>
                    <a:r>
                      <a:rPr kumimoji="1" lang="ja-JP" altLang="en-US" sz="3600" dirty="0">
                        <a:solidFill>
                          <a:schemeClr val="bg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rPr>
                      <a:t>ジ</a:t>
                    </a:r>
                  </a:p>
                </p:txBody>
              </p:sp>
              <p:grpSp>
                <p:nvGrpSpPr>
                  <p:cNvPr id="419" name="グループ化 418"/>
                  <p:cNvGrpSpPr/>
                  <p:nvPr/>
                </p:nvGrpSpPr>
                <p:grpSpPr>
                  <a:xfrm>
                    <a:off x="147124" y="627159"/>
                    <a:ext cx="3465976" cy="456789"/>
                    <a:chOff x="1385199" y="589357"/>
                    <a:chExt cx="6212671" cy="791187"/>
                  </a:xfrm>
                </p:grpSpPr>
                <p:sp>
                  <p:nvSpPr>
                    <p:cNvPr id="420" name="テキスト ボックス 419"/>
                    <p:cNvSpPr txBox="1">
                      <a:spLocks noChangeAspect="1"/>
                    </p:cNvSpPr>
                    <p:nvPr/>
                  </p:nvSpPr>
                  <p:spPr>
                    <a:xfrm>
                      <a:off x="1385199" y="599665"/>
                      <a:ext cx="820129" cy="780877"/>
                    </a:xfrm>
                    <a:prstGeom prst="rect">
                      <a:avLst/>
                    </a:prstGeom>
                    <a:solidFill>
                      <a:srgbClr val="FF6D60"/>
                    </a:solidFill>
                  </p:spPr>
                  <p:txBody>
                    <a:bodyPr wrap="square" lIns="0" tIns="0" rIns="0" bIns="0" rtlCol="0" anchor="ctr">
                      <a:noAutofit/>
                    </a:bodyPr>
                    <a:lstStyle/>
                    <a:p>
                      <a:pPr algn="ctr"/>
                      <a:r>
                        <a:rPr kumimoji="1" lang="ja-JP" altLang="en-US" sz="3600" dirty="0" smtClean="0">
                          <a:solidFill>
                            <a:schemeClr val="bg1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オ</a:t>
                      </a:r>
                      <a:endParaRPr kumimoji="1" lang="en-US" altLang="ja-JP" sz="3600" dirty="0" smtClean="0">
                        <a:solidFill>
                          <a:schemeClr val="bg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p:txBody>
                </p:sp>
                <p:sp>
                  <p:nvSpPr>
                    <p:cNvPr id="421" name="テキスト ボックス 420"/>
                    <p:cNvSpPr txBox="1">
                      <a:spLocks noChangeAspect="1"/>
                    </p:cNvSpPr>
                    <p:nvPr/>
                  </p:nvSpPr>
                  <p:spPr>
                    <a:xfrm>
                      <a:off x="2297914" y="599665"/>
                      <a:ext cx="820129" cy="780879"/>
                    </a:xfrm>
                    <a:prstGeom prst="rect">
                      <a:avLst/>
                    </a:prstGeom>
                    <a:solidFill>
                      <a:srgbClr val="FF6D60"/>
                    </a:solidFill>
                  </p:spPr>
                  <p:txBody>
                    <a:bodyPr wrap="square" lIns="0" tIns="0" rIns="0" bIns="0" rtlCol="0" anchor="ctr">
                      <a:noAutofit/>
                    </a:bodyPr>
                    <a:lstStyle/>
                    <a:p>
                      <a:pPr algn="ctr"/>
                      <a:r>
                        <a:rPr kumimoji="1" lang="ja-JP" altLang="en-US" sz="3600" dirty="0">
                          <a:solidFill>
                            <a:schemeClr val="bg1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シ</a:t>
                      </a:r>
                    </a:p>
                  </p:txBody>
                </p:sp>
                <p:sp>
                  <p:nvSpPr>
                    <p:cNvPr id="422" name="テキスト ボックス 421"/>
                    <p:cNvSpPr txBox="1">
                      <a:spLocks noChangeAspect="1"/>
                    </p:cNvSpPr>
                    <p:nvPr/>
                  </p:nvSpPr>
                  <p:spPr>
                    <a:xfrm>
                      <a:off x="3214500" y="599665"/>
                      <a:ext cx="820129" cy="760246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txBody>
                    <a:bodyPr wrap="square" lIns="0" tIns="0" rIns="0" bIns="0" rtlCol="0" anchor="ctr">
                      <a:noAutofit/>
                    </a:bodyPr>
                    <a:lstStyle/>
                    <a:p>
                      <a:pPr algn="ctr"/>
                      <a:r>
                        <a:rPr kumimoji="1" lang="ja-JP" altLang="en-US" sz="3600" dirty="0">
                          <a:solidFill>
                            <a:srgbClr val="FF6D60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ゴ</a:t>
                      </a:r>
                    </a:p>
                  </p:txBody>
                </p:sp>
                <p:sp>
                  <p:nvSpPr>
                    <p:cNvPr id="423" name="テキスト ボックス 422"/>
                    <p:cNvSpPr txBox="1">
                      <a:spLocks noChangeAspect="1"/>
                    </p:cNvSpPr>
                    <p:nvPr/>
                  </p:nvSpPr>
                  <p:spPr>
                    <a:xfrm>
                      <a:off x="4113036" y="589359"/>
                      <a:ext cx="820129" cy="780537"/>
                    </a:xfrm>
                    <a:prstGeom prst="rect">
                      <a:avLst/>
                    </a:prstGeom>
                    <a:solidFill>
                      <a:srgbClr val="FF6D60"/>
                    </a:solidFill>
                  </p:spPr>
                  <p:txBody>
                    <a:bodyPr wrap="square" lIns="0" tIns="0" rIns="0" bIns="0" rtlCol="0" anchor="ctr">
                      <a:noAutofit/>
                    </a:bodyPr>
                    <a:lstStyle/>
                    <a:p>
                      <a:pPr algn="ctr"/>
                      <a:r>
                        <a:rPr kumimoji="1" lang="ja-JP" altLang="en-US" sz="3600" dirty="0">
                          <a:solidFill>
                            <a:schemeClr val="bg1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ト</a:t>
                      </a:r>
                    </a:p>
                  </p:txBody>
                </p:sp>
                <p:sp>
                  <p:nvSpPr>
                    <p:cNvPr id="424" name="テキスト ボックス 423"/>
                    <p:cNvSpPr txBox="1">
                      <a:spLocks noChangeAspect="1"/>
                    </p:cNvSpPr>
                    <p:nvPr/>
                  </p:nvSpPr>
                  <p:spPr>
                    <a:xfrm>
                      <a:off x="5011571" y="591163"/>
                      <a:ext cx="820129" cy="768749"/>
                    </a:xfrm>
                    <a:prstGeom prst="rect">
                      <a:avLst/>
                    </a:prstGeom>
                    <a:solidFill>
                      <a:srgbClr val="FF6D60"/>
                    </a:solidFill>
                  </p:spPr>
                  <p:txBody>
                    <a:bodyPr wrap="square" lIns="0" tIns="0" rIns="0" bIns="0" rtlCol="0" anchor="ctr">
                      <a:noAutofit/>
                    </a:bodyPr>
                    <a:lstStyle/>
                    <a:p>
                      <a:pPr algn="ctr"/>
                      <a:r>
                        <a:rPr kumimoji="1" lang="ja-JP" altLang="en-US" sz="3600" dirty="0" smtClean="0">
                          <a:solidFill>
                            <a:schemeClr val="bg1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チ</a:t>
                      </a:r>
                      <a:endParaRPr kumimoji="1" lang="ja-JP" altLang="en-US" sz="3600" dirty="0">
                        <a:solidFill>
                          <a:schemeClr val="bg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p:txBody>
                </p:sp>
                <p:sp>
                  <p:nvSpPr>
                    <p:cNvPr id="425" name="テキスト ボックス 424"/>
                    <p:cNvSpPr txBox="1">
                      <a:spLocks noChangeAspect="1"/>
                    </p:cNvSpPr>
                    <p:nvPr/>
                  </p:nvSpPr>
                  <p:spPr>
                    <a:xfrm>
                      <a:off x="5892361" y="589357"/>
                      <a:ext cx="820129" cy="770553"/>
                    </a:xfrm>
                    <a:prstGeom prst="rect">
                      <a:avLst/>
                    </a:prstGeom>
                    <a:solidFill>
                      <a:srgbClr val="FF6D60"/>
                    </a:solidFill>
                  </p:spPr>
                  <p:txBody>
                    <a:bodyPr wrap="square" lIns="0" tIns="0" rIns="0" bIns="0" rtlCol="0" anchor="ctr">
                      <a:noAutofit/>
                    </a:bodyPr>
                    <a:lstStyle/>
                    <a:p>
                      <a:pPr algn="ctr"/>
                      <a:r>
                        <a:rPr kumimoji="1" lang="ja-JP" altLang="en-US" sz="3200" dirty="0" smtClean="0">
                          <a:solidFill>
                            <a:schemeClr val="bg1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ャ</a:t>
                      </a:r>
                      <a:endParaRPr kumimoji="1" lang="ja-JP" altLang="en-US" sz="3200" dirty="0">
                        <a:solidFill>
                          <a:schemeClr val="bg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p:txBody>
                </p:sp>
                <p:sp>
                  <p:nvSpPr>
                    <p:cNvPr id="426" name="テキスト ボックス 425"/>
                    <p:cNvSpPr txBox="1">
                      <a:spLocks noChangeAspect="1"/>
                    </p:cNvSpPr>
                    <p:nvPr/>
                  </p:nvSpPr>
                  <p:spPr>
                    <a:xfrm>
                      <a:off x="6777741" y="589359"/>
                      <a:ext cx="820129" cy="770552"/>
                    </a:xfrm>
                    <a:prstGeom prst="rect">
                      <a:avLst/>
                    </a:prstGeom>
                    <a:solidFill>
                      <a:srgbClr val="FF6D60"/>
                    </a:solidFill>
                  </p:spPr>
                  <p:txBody>
                    <a:bodyPr wrap="square" lIns="0" tIns="0" rIns="0" bIns="0" rtlCol="0" anchor="ctr">
                      <a:noAutofit/>
                    </a:bodyPr>
                    <a:lstStyle/>
                    <a:p>
                      <a:pPr algn="ctr"/>
                      <a:r>
                        <a:rPr kumimoji="1" lang="ja-JP" altLang="en-US" sz="3600" dirty="0">
                          <a:solidFill>
                            <a:schemeClr val="bg1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レ</a:t>
                      </a:r>
                    </a:p>
                  </p:txBody>
                </p:sp>
              </p:grpSp>
            </p:grpSp>
            <p:grpSp>
              <p:nvGrpSpPr>
                <p:cNvPr id="410" name="グループ化 409"/>
                <p:cNvGrpSpPr/>
                <p:nvPr/>
              </p:nvGrpSpPr>
              <p:grpSpPr>
                <a:xfrm>
                  <a:off x="4597036" y="1088759"/>
                  <a:ext cx="2711706" cy="533699"/>
                  <a:chOff x="4592945" y="1064141"/>
                  <a:chExt cx="2447492" cy="436455"/>
                </a:xfrm>
              </p:grpSpPr>
              <p:sp>
                <p:nvSpPr>
                  <p:cNvPr id="412" name="テキスト ボックス 411"/>
                  <p:cNvSpPr txBox="1">
                    <a:spLocks noChangeAspect="1"/>
                  </p:cNvSpPr>
                  <p:nvPr/>
                </p:nvSpPr>
                <p:spPr>
                  <a:xfrm>
                    <a:off x="4592945" y="1064141"/>
                    <a:ext cx="454689" cy="436455"/>
                  </a:xfrm>
                  <a:prstGeom prst="rect">
                    <a:avLst/>
                  </a:prstGeom>
                  <a:solidFill>
                    <a:srgbClr val="FF6D60"/>
                  </a:solidFill>
                </p:spPr>
                <p:txBody>
                  <a:bodyPr wrap="square" lIns="0" tIns="0" rIns="0" bIns="0" rtlCol="0" anchor="ctr">
                    <a:noAutofit/>
                  </a:bodyPr>
                  <a:lstStyle/>
                  <a:p>
                    <a:pPr algn="ctr"/>
                    <a:r>
                      <a:rPr kumimoji="1" lang="ja-JP" altLang="en-US" sz="3600" dirty="0">
                        <a:solidFill>
                          <a:schemeClr val="bg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rPr>
                      <a:t>ミ</a:t>
                    </a:r>
                  </a:p>
                </p:txBody>
              </p:sp>
              <p:sp>
                <p:nvSpPr>
                  <p:cNvPr id="413" name="テキスト ボックス 412"/>
                  <p:cNvSpPr txBox="1">
                    <a:spLocks noChangeAspect="1"/>
                  </p:cNvSpPr>
                  <p:nvPr/>
                </p:nvSpPr>
                <p:spPr>
                  <a:xfrm>
                    <a:off x="5101111" y="1068792"/>
                    <a:ext cx="454689" cy="431591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wrap="square" lIns="0" tIns="0" rIns="0" bIns="0" rtlCol="0" anchor="ctr">
                    <a:noAutofit/>
                  </a:bodyPr>
                  <a:lstStyle/>
                  <a:p>
                    <a:pPr algn="ctr"/>
                    <a:r>
                      <a:rPr kumimoji="1" lang="ja-JP" altLang="en-US" sz="3600" dirty="0">
                        <a:solidFill>
                          <a:srgbClr val="FF6D60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rPr>
                      <a:t>エ</a:t>
                    </a:r>
                  </a:p>
                </p:txBody>
              </p:sp>
              <p:sp>
                <p:nvSpPr>
                  <p:cNvPr id="414" name="テキスト ボックス 413"/>
                  <p:cNvSpPr txBox="1">
                    <a:spLocks noChangeAspect="1"/>
                  </p:cNvSpPr>
                  <p:nvPr/>
                </p:nvSpPr>
                <p:spPr>
                  <a:xfrm>
                    <a:off x="5599269" y="1068792"/>
                    <a:ext cx="454689" cy="431591"/>
                  </a:xfrm>
                  <a:prstGeom prst="rect">
                    <a:avLst/>
                  </a:prstGeom>
                  <a:solidFill>
                    <a:srgbClr val="FF6D60"/>
                  </a:solidFill>
                </p:spPr>
                <p:txBody>
                  <a:bodyPr wrap="square" lIns="0" tIns="0" rIns="0" bIns="0" rtlCol="0" anchor="ctr">
                    <a:noAutofit/>
                  </a:bodyPr>
                  <a:lstStyle/>
                  <a:p>
                    <a:pPr algn="ctr"/>
                    <a:r>
                      <a:rPr kumimoji="1" lang="ja-JP" altLang="en-US" sz="3600" dirty="0">
                        <a:solidFill>
                          <a:schemeClr val="bg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rPr>
                      <a:t>キ</a:t>
                    </a:r>
                  </a:p>
                </p:txBody>
              </p:sp>
              <p:sp>
                <p:nvSpPr>
                  <p:cNvPr id="415" name="テキスト ボックス 414"/>
                  <p:cNvSpPr txBox="1">
                    <a:spLocks noChangeAspect="1"/>
                  </p:cNvSpPr>
                  <p:nvPr/>
                </p:nvSpPr>
                <p:spPr>
                  <a:xfrm>
                    <a:off x="6097428" y="1068792"/>
                    <a:ext cx="454689" cy="431591"/>
                  </a:xfrm>
                  <a:prstGeom prst="rect">
                    <a:avLst/>
                  </a:prstGeom>
                  <a:solidFill>
                    <a:srgbClr val="FF6D60"/>
                  </a:solidFill>
                </p:spPr>
                <p:txBody>
                  <a:bodyPr wrap="square" lIns="0" tIns="0" rIns="0" bIns="0" rtlCol="0" anchor="ctr">
                    <a:noAutofit/>
                  </a:bodyPr>
                  <a:lstStyle/>
                  <a:p>
                    <a:pPr algn="ctr"/>
                    <a:r>
                      <a:rPr kumimoji="1" lang="ja-JP" altLang="en-US" sz="3600" dirty="0" smtClean="0">
                        <a:solidFill>
                          <a:schemeClr val="bg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rPr>
                      <a:t>ッ</a:t>
                    </a:r>
                    <a:endParaRPr kumimoji="1" lang="ja-JP" altLang="en-US" sz="3600" dirty="0">
                      <a:solidFill>
                        <a:schemeClr val="bg1"/>
                      </a:solidFill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endParaRPr>
                  </a:p>
                </p:txBody>
              </p:sp>
              <p:sp>
                <p:nvSpPr>
                  <p:cNvPr id="416" name="テキスト ボックス 415"/>
                  <p:cNvSpPr txBox="1">
                    <a:spLocks noChangeAspect="1"/>
                  </p:cNvSpPr>
                  <p:nvPr/>
                </p:nvSpPr>
                <p:spPr>
                  <a:xfrm>
                    <a:off x="6585748" y="1064141"/>
                    <a:ext cx="454689" cy="431591"/>
                  </a:xfrm>
                  <a:prstGeom prst="rect">
                    <a:avLst/>
                  </a:prstGeom>
                  <a:solidFill>
                    <a:srgbClr val="FF6D60"/>
                  </a:solidFill>
                </p:spPr>
                <p:txBody>
                  <a:bodyPr wrap="square" lIns="0" tIns="0" rIns="0" bIns="0" rtlCol="0" anchor="ctr">
                    <a:noAutofit/>
                  </a:bodyPr>
                  <a:lstStyle/>
                  <a:p>
                    <a:pPr algn="ctr"/>
                    <a:r>
                      <a:rPr kumimoji="1" lang="ja-JP" altLang="en-US" sz="3600" dirty="0" smtClean="0">
                        <a:solidFill>
                          <a:schemeClr val="bg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rPr>
                      <a:t>ズ</a:t>
                    </a:r>
                    <a:endParaRPr kumimoji="1" lang="ja-JP" altLang="en-US" sz="3600" dirty="0">
                      <a:solidFill>
                        <a:schemeClr val="bg1"/>
                      </a:solidFill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endParaRPr>
                  </a:p>
                </p:txBody>
              </p:sp>
            </p:grpSp>
            <p:sp>
              <p:nvSpPr>
                <p:cNvPr id="411" name="円形吹き出し 410"/>
                <p:cNvSpPr/>
                <p:nvPr/>
              </p:nvSpPr>
              <p:spPr>
                <a:xfrm>
                  <a:off x="6054920" y="599649"/>
                  <a:ext cx="1361248" cy="438868"/>
                </a:xfrm>
                <a:prstGeom prst="wedgeEllipseCallout">
                  <a:avLst>
                    <a:gd name="adj1" fmla="val -48429"/>
                    <a:gd name="adj2" fmla="val -52108"/>
                  </a:avLst>
                </a:prstGeom>
                <a:solidFill>
                  <a:srgbClr val="F3E99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kumimoji="1" lang="ja-JP" altLang="en-US" sz="800" dirty="0" smtClean="0">
                      <a:solidFill>
                        <a:schemeClr val="accent2">
                          <a:lumMod val="50000"/>
                        </a:schemeClr>
                      </a:solidFill>
                      <a:latin typeface="BIZ UDPゴシック" panose="020B0400000000000000" pitchFamily="50" charset="-128"/>
                      <a:ea typeface="BIZ UDPゴシック" panose="020B0400000000000000" pitchFamily="50" charset="-128"/>
                    </a:rPr>
                    <a:t>みんなで一緒に</a:t>
                  </a:r>
                  <a:endParaRPr kumimoji="1" lang="en-US" altLang="ja-JP" sz="800" dirty="0" smtClean="0">
                    <a:solidFill>
                      <a:schemeClr val="accent2">
                        <a:lumMod val="50000"/>
                      </a:schemeClr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endParaRPr>
                </a:p>
                <a:p>
                  <a:pPr algn="ctr"/>
                  <a:r>
                    <a:rPr kumimoji="1" lang="ja-JP" altLang="en-US" sz="800" dirty="0" smtClean="0">
                      <a:solidFill>
                        <a:schemeClr val="accent2">
                          <a:lumMod val="50000"/>
                        </a:schemeClr>
                      </a:solidFill>
                      <a:latin typeface="BIZ UDPゴシック" panose="020B0400000000000000" pitchFamily="50" charset="-128"/>
                      <a:ea typeface="BIZ UDPゴシック" panose="020B0400000000000000" pitchFamily="50" charset="-128"/>
                    </a:rPr>
                    <a:t>体験</a:t>
                  </a:r>
                  <a:r>
                    <a:rPr kumimoji="1" lang="ja-JP" altLang="en-US" sz="800" dirty="0" err="1" smtClean="0">
                      <a:solidFill>
                        <a:schemeClr val="accent2">
                          <a:lumMod val="50000"/>
                        </a:schemeClr>
                      </a:solidFill>
                      <a:latin typeface="BIZ UDPゴシック" panose="020B0400000000000000" pitchFamily="50" charset="-128"/>
                      <a:ea typeface="BIZ UDPゴシック" panose="020B0400000000000000" pitchFamily="50" charset="-128"/>
                    </a:rPr>
                    <a:t>しよに</a:t>
                  </a:r>
                  <a:r>
                    <a:rPr kumimoji="1" lang="ja-JP" altLang="en-US" sz="800" dirty="0" smtClean="0">
                      <a:solidFill>
                        <a:schemeClr val="accent2">
                          <a:lumMod val="50000"/>
                        </a:schemeClr>
                      </a:solidFill>
                      <a:latin typeface="BIZ UDPゴシック" panose="020B0400000000000000" pitchFamily="50" charset="-128"/>
                      <a:ea typeface="BIZ UDPゴシック" panose="020B0400000000000000" pitchFamily="50" charset="-128"/>
                    </a:rPr>
                    <a:t>！</a:t>
                  </a:r>
                  <a:endParaRPr kumimoji="1" lang="ja-JP" altLang="en-US" sz="800" dirty="0">
                    <a:solidFill>
                      <a:schemeClr val="accent2">
                        <a:lumMod val="50000"/>
                      </a:schemeClr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endParaRPr>
                </a:p>
              </p:txBody>
            </p:sp>
          </p:grpSp>
          <p:sp>
            <p:nvSpPr>
              <p:cNvPr id="2" name="テキスト ボックス 1"/>
              <p:cNvSpPr txBox="1"/>
              <p:nvPr/>
            </p:nvSpPr>
            <p:spPr>
              <a:xfrm>
                <a:off x="189988" y="169124"/>
                <a:ext cx="344784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1400" dirty="0"/>
                  <a:t>令和</a:t>
                </a:r>
                <a:r>
                  <a:rPr kumimoji="1" lang="en-US" altLang="ja-JP" sz="1400" dirty="0"/>
                  <a:t>5</a:t>
                </a:r>
                <a:r>
                  <a:rPr kumimoji="1" lang="ja-JP" altLang="en-US" sz="1400" dirty="0"/>
                  <a:t>年度　子どもの会社見学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62846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0" y="0"/>
            <a:ext cx="7559695" cy="10796952"/>
          </a:xfrm>
          <a:prstGeom prst="rect">
            <a:avLst/>
          </a:prstGeom>
        </p:spPr>
      </p:pic>
      <p:sp>
        <p:nvSpPr>
          <p:cNvPr id="249" name="楕円 248"/>
          <p:cNvSpPr/>
          <p:nvPr/>
        </p:nvSpPr>
        <p:spPr>
          <a:xfrm>
            <a:off x="5536188" y="7040318"/>
            <a:ext cx="141795" cy="846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07239"/>
            <a:ext cx="7626757" cy="10418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064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8D8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楕円 248"/>
          <p:cNvSpPr/>
          <p:nvPr/>
        </p:nvSpPr>
        <p:spPr>
          <a:xfrm>
            <a:off x="5536188" y="7040318"/>
            <a:ext cx="141795" cy="846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71" name="グループ化 370"/>
          <p:cNvGrpSpPr/>
          <p:nvPr/>
        </p:nvGrpSpPr>
        <p:grpSpPr>
          <a:xfrm>
            <a:off x="198256" y="146319"/>
            <a:ext cx="7490713" cy="10429379"/>
            <a:chOff x="198256" y="146319"/>
            <a:chExt cx="7490713" cy="10429379"/>
          </a:xfrm>
        </p:grpSpPr>
        <p:sp>
          <p:nvSpPr>
            <p:cNvPr id="374" name="テキスト ボックス 373"/>
            <p:cNvSpPr txBox="1"/>
            <p:nvPr/>
          </p:nvSpPr>
          <p:spPr>
            <a:xfrm>
              <a:off x="2177658" y="277414"/>
              <a:ext cx="3647152" cy="369332"/>
            </a:xfrm>
            <a:prstGeom prst="rect">
              <a:avLst/>
            </a:prstGeom>
            <a:noFill/>
          </p:spPr>
          <p:txBody>
            <a:bodyPr wrap="none" rtlCol="0">
              <a:prstTxWarp prst="textArchUp">
                <a:avLst/>
              </a:prstTxWarp>
              <a:spAutoFit/>
            </a:bodyPr>
            <a:lstStyle/>
            <a:p>
              <a:r>
                <a:rPr kumimoji="1" lang="ja-JP" altLang="en-US" dirty="0" smtClean="0"/>
                <a:t>みえ次世代育成応援ネットワーク</a:t>
              </a:r>
              <a:endParaRPr kumimoji="1" lang="ja-JP" altLang="en-US" dirty="0"/>
            </a:p>
          </p:txBody>
        </p:sp>
        <p:sp>
          <p:nvSpPr>
            <p:cNvPr id="375" name="角丸四角形 374"/>
            <p:cNvSpPr/>
            <p:nvPr/>
          </p:nvSpPr>
          <p:spPr>
            <a:xfrm>
              <a:off x="198256" y="9200442"/>
              <a:ext cx="7196005" cy="1375256"/>
            </a:xfrm>
            <a:prstGeom prst="roundRect">
              <a:avLst/>
            </a:prstGeom>
            <a:solidFill>
              <a:srgbClr val="F3E99F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altLang="ja-JP" sz="700" b="1" dirty="0" smtClean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r>
                <a:rPr lang="ja-JP" altLang="en-US" sz="1400" b="1" dirty="0" smtClean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＜お問い合わせ先＞</a:t>
              </a:r>
              <a:endParaRPr lang="en-US" altLang="ja-JP" sz="1400" b="1" dirty="0" smtClean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endParaRPr lang="en-US" altLang="ja-JP" sz="700" dirty="0" smtClean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r>
                <a:rPr lang="ja-JP" altLang="en-US" sz="1400" dirty="0" smtClean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　〒</a:t>
              </a:r>
              <a:r>
                <a:rPr lang="en-US" altLang="ja-JP" sz="14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514-8570</a:t>
              </a:r>
              <a:r>
                <a:rPr lang="ja-JP" altLang="en-US" sz="14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　三重県津市広明町</a:t>
              </a:r>
              <a:r>
                <a:rPr lang="en-US" altLang="ja-JP" sz="14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13</a:t>
              </a:r>
            </a:p>
            <a:p>
              <a:r>
                <a:rPr lang="ja-JP" altLang="en-US" sz="14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　</a:t>
              </a:r>
              <a:r>
                <a:rPr lang="ja-JP" altLang="en-US" sz="1400" dirty="0" smtClean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三重県 </a:t>
              </a:r>
              <a:r>
                <a:rPr lang="ja-JP" altLang="en-US" sz="14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子ども・福祉部 </a:t>
              </a:r>
              <a:r>
                <a:rPr lang="ja-JP" altLang="en-US" sz="1400" dirty="0" smtClean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少子化対策課内　みえ次世代育成応援ネットワーク　</a:t>
              </a:r>
              <a:endParaRPr lang="en-US" altLang="ja-JP" sz="14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r>
                <a:rPr lang="ja-JP" altLang="en-US" sz="1400" dirty="0" smtClean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　</a:t>
              </a:r>
              <a:r>
                <a:rPr lang="en-US" altLang="ja-JP" sz="1400" dirty="0" smtClean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TEL</a:t>
              </a:r>
              <a:r>
                <a:rPr lang="ja-JP" altLang="en-US" sz="14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：</a:t>
              </a:r>
              <a:r>
                <a:rPr lang="en-US" altLang="ja-JP" sz="1400" dirty="0" smtClean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059-224-2057</a:t>
              </a:r>
              <a:r>
                <a:rPr lang="ja-JP" altLang="en-US" sz="14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　</a:t>
              </a:r>
              <a:r>
                <a:rPr lang="en-US" altLang="ja-JP" sz="14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FAX</a:t>
              </a:r>
              <a:r>
                <a:rPr lang="ja-JP" altLang="en-US" sz="14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：</a:t>
              </a:r>
              <a:r>
                <a:rPr lang="en-US" altLang="ja-JP" sz="14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059-224-2270</a:t>
              </a:r>
              <a:r>
                <a:rPr lang="ja-JP" altLang="en-US" sz="14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　</a:t>
              </a:r>
              <a:endParaRPr lang="en-US" altLang="ja-JP" sz="1400" dirty="0" smtClean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r>
                <a:rPr lang="ja-JP" altLang="en-US" sz="14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　</a:t>
              </a:r>
              <a:r>
                <a:rPr lang="en-US" altLang="ja-JP" sz="1400" dirty="0" smtClean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e-mail</a:t>
              </a:r>
              <a:r>
                <a:rPr lang="ja-JP" altLang="en-US" sz="1400" dirty="0" smtClean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：</a:t>
              </a:r>
              <a:r>
                <a:rPr lang="en-US" altLang="ja-JP" sz="1400" dirty="0" smtClean="0">
                  <a:latin typeface="游ゴシック" panose="020B0400000000000000" pitchFamily="50" charset="-128"/>
                  <a:hlinkClick r:id="rId3"/>
                </a:rPr>
                <a:t>jisedai@pref.mie.lg.jp</a:t>
              </a:r>
              <a:endParaRPr lang="en-US" altLang="ja-JP" sz="1400" dirty="0" smtClean="0">
                <a:latin typeface="游ゴシック" panose="020B0400000000000000" pitchFamily="50" charset="-128"/>
              </a:endParaRPr>
            </a:p>
            <a:p>
              <a:endParaRPr lang="en-US" altLang="ja-JP" sz="14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grpSp>
          <p:nvGrpSpPr>
            <p:cNvPr id="376" name="グループ化 375"/>
            <p:cNvGrpSpPr/>
            <p:nvPr/>
          </p:nvGrpSpPr>
          <p:grpSpPr>
            <a:xfrm rot="397002">
              <a:off x="5478169" y="281131"/>
              <a:ext cx="613312" cy="634892"/>
              <a:chOff x="5759415" y="5172003"/>
              <a:chExt cx="1229587" cy="1289759"/>
            </a:xfrm>
          </p:grpSpPr>
          <p:sp>
            <p:nvSpPr>
              <p:cNvPr id="575" name="楕円 574"/>
              <p:cNvSpPr/>
              <p:nvPr/>
            </p:nvSpPr>
            <p:spPr>
              <a:xfrm rot="1337653">
                <a:off x="5910246" y="5342150"/>
                <a:ext cx="516047" cy="39056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576" name="グループ化 575"/>
              <p:cNvGrpSpPr/>
              <p:nvPr/>
            </p:nvGrpSpPr>
            <p:grpSpPr>
              <a:xfrm>
                <a:off x="5759415" y="5172003"/>
                <a:ext cx="1229587" cy="1289759"/>
                <a:chOff x="5759415" y="5172003"/>
                <a:chExt cx="1229587" cy="1289759"/>
              </a:xfrm>
            </p:grpSpPr>
            <p:sp>
              <p:nvSpPr>
                <p:cNvPr id="577" name="楕円 576"/>
                <p:cNvSpPr/>
                <p:nvPr/>
              </p:nvSpPr>
              <p:spPr>
                <a:xfrm>
                  <a:off x="6071176" y="5607661"/>
                  <a:ext cx="516047" cy="39056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pic>
              <p:nvPicPr>
                <p:cNvPr id="578" name="図 577"/>
                <p:cNvPicPr>
                  <a:picLocks noChangeAspect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759415" y="5172003"/>
                  <a:ext cx="1229587" cy="1289759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377" name="グループ化 376"/>
            <p:cNvGrpSpPr/>
            <p:nvPr/>
          </p:nvGrpSpPr>
          <p:grpSpPr>
            <a:xfrm>
              <a:off x="4305284" y="10071173"/>
              <a:ext cx="2858937" cy="497041"/>
              <a:chOff x="4618672" y="9949728"/>
              <a:chExt cx="2732699" cy="556261"/>
            </a:xfrm>
          </p:grpSpPr>
          <p:grpSp>
            <p:nvGrpSpPr>
              <p:cNvPr id="562" name="グループ化 561"/>
              <p:cNvGrpSpPr/>
              <p:nvPr/>
            </p:nvGrpSpPr>
            <p:grpSpPr>
              <a:xfrm>
                <a:off x="4703890" y="9949728"/>
                <a:ext cx="2647481" cy="556261"/>
                <a:chOff x="4203910" y="9974578"/>
                <a:chExt cx="2647481" cy="556261"/>
              </a:xfrm>
            </p:grpSpPr>
            <p:grpSp>
              <p:nvGrpSpPr>
                <p:cNvPr id="564" name="グループ化 563"/>
                <p:cNvGrpSpPr/>
                <p:nvPr/>
              </p:nvGrpSpPr>
              <p:grpSpPr>
                <a:xfrm>
                  <a:off x="4203910" y="9974578"/>
                  <a:ext cx="2614618" cy="556261"/>
                  <a:chOff x="1358620" y="4901479"/>
                  <a:chExt cx="4765278" cy="915981"/>
                </a:xfrm>
              </p:grpSpPr>
              <p:grpSp>
                <p:nvGrpSpPr>
                  <p:cNvPr id="566" name="グループ化 565"/>
                  <p:cNvGrpSpPr/>
                  <p:nvPr/>
                </p:nvGrpSpPr>
                <p:grpSpPr>
                  <a:xfrm>
                    <a:off x="1358620" y="4949191"/>
                    <a:ext cx="4459098" cy="526004"/>
                    <a:chOff x="1358620" y="4949191"/>
                    <a:chExt cx="4459098" cy="526004"/>
                  </a:xfrm>
                </p:grpSpPr>
                <p:sp>
                  <p:nvSpPr>
                    <p:cNvPr id="568" name="楕円 567"/>
                    <p:cNvSpPr/>
                    <p:nvPr/>
                  </p:nvSpPr>
                  <p:spPr>
                    <a:xfrm>
                      <a:off x="5516424" y="5071586"/>
                      <a:ext cx="301294" cy="312471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569" name="楕円 568"/>
                    <p:cNvSpPr/>
                    <p:nvPr/>
                  </p:nvSpPr>
                  <p:spPr>
                    <a:xfrm>
                      <a:off x="4837751" y="5123462"/>
                      <a:ext cx="234250" cy="312471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570" name="楕円 569"/>
                    <p:cNvSpPr/>
                    <p:nvPr/>
                  </p:nvSpPr>
                  <p:spPr>
                    <a:xfrm>
                      <a:off x="4118240" y="4949191"/>
                      <a:ext cx="250280" cy="32195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571" name="楕円 570"/>
                    <p:cNvSpPr/>
                    <p:nvPr/>
                  </p:nvSpPr>
                  <p:spPr>
                    <a:xfrm>
                      <a:off x="3388597" y="5056873"/>
                      <a:ext cx="234250" cy="312471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572" name="楕円 571"/>
                    <p:cNvSpPr/>
                    <p:nvPr/>
                  </p:nvSpPr>
                  <p:spPr>
                    <a:xfrm>
                      <a:off x="2776079" y="5216616"/>
                      <a:ext cx="234250" cy="258579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573" name="楕円 572"/>
                    <p:cNvSpPr/>
                    <p:nvPr/>
                  </p:nvSpPr>
                  <p:spPr>
                    <a:xfrm>
                      <a:off x="2060783" y="5056874"/>
                      <a:ext cx="263455" cy="330584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574" name="楕円 573"/>
                    <p:cNvSpPr/>
                    <p:nvPr/>
                  </p:nvSpPr>
                  <p:spPr>
                    <a:xfrm>
                      <a:off x="1358620" y="4992527"/>
                      <a:ext cx="235374" cy="312471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pic>
                <p:nvPicPr>
                  <p:cNvPr id="567" name="図 566"/>
                  <p:cNvPicPr>
                    <a:picLocks noChangeAspect="1"/>
                  </p:cNvPicPr>
                  <p:nvPr/>
                </p:nvPicPr>
                <p:blipFill rotWithShape="1">
                  <a:blip r:embed="rId5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7991" t="4215" r="18993" b="1420"/>
                  <a:stretch/>
                </p:blipFill>
                <p:spPr>
                  <a:xfrm>
                    <a:off x="1360221" y="4901479"/>
                    <a:ext cx="4763677" cy="915981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565" name="楕円 564"/>
                <p:cNvSpPr/>
                <p:nvPr/>
              </p:nvSpPr>
              <p:spPr>
                <a:xfrm>
                  <a:off x="6714736" y="10385312"/>
                  <a:ext cx="136655" cy="124546"/>
                </a:xfrm>
                <a:prstGeom prst="ellipse">
                  <a:avLst/>
                </a:prstGeom>
                <a:solidFill>
                  <a:srgbClr val="F3E99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563" name="楕円 562"/>
              <p:cNvSpPr/>
              <p:nvPr/>
            </p:nvSpPr>
            <p:spPr>
              <a:xfrm>
                <a:off x="4618672" y="10250071"/>
                <a:ext cx="166852" cy="246151"/>
              </a:xfrm>
              <a:prstGeom prst="ellipse">
                <a:avLst/>
              </a:prstGeom>
              <a:solidFill>
                <a:srgbClr val="F3E99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378" name="テキスト ボックス 377"/>
            <p:cNvSpPr txBox="1"/>
            <p:nvPr/>
          </p:nvSpPr>
          <p:spPr>
            <a:xfrm>
              <a:off x="5668299" y="146319"/>
              <a:ext cx="20206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6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みえ次世代</a:t>
              </a:r>
              <a:r>
                <a:rPr kumimoji="1" lang="ja-JP" altLang="en-US" sz="600" dirty="0" smtClean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育成応援ネットワークキャラクター</a:t>
              </a:r>
              <a:endParaRPr kumimoji="1" lang="en-US" altLang="ja-JP" sz="600" dirty="0" smtClean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ctr"/>
              <a:r>
                <a:rPr kumimoji="1" lang="ja-JP" altLang="en-US" sz="600" dirty="0" smtClean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「みっぷる」</a:t>
              </a:r>
              <a:endParaRPr kumimoji="1" lang="ja-JP" altLang="en-US" sz="6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grpSp>
          <p:nvGrpSpPr>
            <p:cNvPr id="379" name="グループ化 378"/>
            <p:cNvGrpSpPr/>
            <p:nvPr/>
          </p:nvGrpSpPr>
          <p:grpSpPr>
            <a:xfrm>
              <a:off x="1092216" y="1568289"/>
              <a:ext cx="1009346" cy="1048108"/>
              <a:chOff x="251091" y="1562649"/>
              <a:chExt cx="1622342" cy="1711885"/>
            </a:xfrm>
          </p:grpSpPr>
          <p:sp>
            <p:nvSpPr>
              <p:cNvPr id="527" name="楕円 526"/>
              <p:cNvSpPr/>
              <p:nvPr/>
            </p:nvSpPr>
            <p:spPr>
              <a:xfrm rot="17891338" flipV="1">
                <a:off x="1437636" y="2485790"/>
                <a:ext cx="172405" cy="4571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528" name="グループ化 527"/>
              <p:cNvGrpSpPr/>
              <p:nvPr/>
            </p:nvGrpSpPr>
            <p:grpSpPr>
              <a:xfrm>
                <a:off x="251091" y="1562649"/>
                <a:ext cx="1622342" cy="1711885"/>
                <a:chOff x="251091" y="1562649"/>
                <a:chExt cx="1622342" cy="1711885"/>
              </a:xfrm>
            </p:grpSpPr>
            <p:sp>
              <p:nvSpPr>
                <p:cNvPr id="529" name="楕円 528"/>
                <p:cNvSpPr/>
                <p:nvPr/>
              </p:nvSpPr>
              <p:spPr>
                <a:xfrm rot="941196">
                  <a:off x="1416342" y="2597308"/>
                  <a:ext cx="106303" cy="27923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grpSp>
              <p:nvGrpSpPr>
                <p:cNvPr id="530" name="グループ化 529"/>
                <p:cNvGrpSpPr/>
                <p:nvPr/>
              </p:nvGrpSpPr>
              <p:grpSpPr>
                <a:xfrm>
                  <a:off x="251091" y="1562649"/>
                  <a:ext cx="1622342" cy="1711885"/>
                  <a:chOff x="251091" y="1562649"/>
                  <a:chExt cx="1622342" cy="1711885"/>
                </a:xfrm>
              </p:grpSpPr>
              <p:sp>
                <p:nvSpPr>
                  <p:cNvPr id="531" name="楕円 530"/>
                  <p:cNvSpPr/>
                  <p:nvPr/>
                </p:nvSpPr>
                <p:spPr>
                  <a:xfrm rot="19764426">
                    <a:off x="1212139" y="2752696"/>
                    <a:ext cx="164229" cy="394777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grpSp>
                <p:nvGrpSpPr>
                  <p:cNvPr id="532" name="グループ化 531"/>
                  <p:cNvGrpSpPr/>
                  <p:nvPr/>
                </p:nvGrpSpPr>
                <p:grpSpPr>
                  <a:xfrm>
                    <a:off x="251091" y="1562649"/>
                    <a:ext cx="1622342" cy="1711885"/>
                    <a:chOff x="251091" y="1562649"/>
                    <a:chExt cx="1622342" cy="1711885"/>
                  </a:xfrm>
                </p:grpSpPr>
                <p:sp>
                  <p:nvSpPr>
                    <p:cNvPr id="533" name="正方形/長方形 532"/>
                    <p:cNvSpPr/>
                    <p:nvPr/>
                  </p:nvSpPr>
                  <p:spPr>
                    <a:xfrm rot="20588997">
                      <a:off x="1129628" y="2557187"/>
                      <a:ext cx="195250" cy="34605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grpSp>
                  <p:nvGrpSpPr>
                    <p:cNvPr id="534" name="グループ化 533"/>
                    <p:cNvGrpSpPr/>
                    <p:nvPr/>
                  </p:nvGrpSpPr>
                  <p:grpSpPr>
                    <a:xfrm>
                      <a:off x="251091" y="1562649"/>
                      <a:ext cx="1622342" cy="1711885"/>
                      <a:chOff x="251091" y="1562649"/>
                      <a:chExt cx="1622342" cy="1711885"/>
                    </a:xfrm>
                  </p:grpSpPr>
                  <p:sp>
                    <p:nvSpPr>
                      <p:cNvPr id="535" name="正方形/長方形 534"/>
                      <p:cNvSpPr/>
                      <p:nvPr/>
                    </p:nvSpPr>
                    <p:spPr>
                      <a:xfrm rot="1363215">
                        <a:off x="738444" y="2395722"/>
                        <a:ext cx="486298" cy="32429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grpSp>
                    <p:nvGrpSpPr>
                      <p:cNvPr id="536" name="グループ化 535"/>
                      <p:cNvGrpSpPr/>
                      <p:nvPr/>
                    </p:nvGrpSpPr>
                    <p:grpSpPr>
                      <a:xfrm>
                        <a:off x="251091" y="1562649"/>
                        <a:ext cx="1622342" cy="1711885"/>
                        <a:chOff x="251091" y="1562649"/>
                        <a:chExt cx="1622342" cy="1711885"/>
                      </a:xfrm>
                    </p:grpSpPr>
                    <p:sp>
                      <p:nvSpPr>
                        <p:cNvPr id="537" name="正方形/長方形 536"/>
                        <p:cNvSpPr/>
                        <p:nvPr/>
                      </p:nvSpPr>
                      <p:spPr>
                        <a:xfrm rot="20085312">
                          <a:off x="489494" y="2372442"/>
                          <a:ext cx="521690" cy="324241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/>
                        </a:p>
                      </p:txBody>
                    </p:sp>
                    <p:grpSp>
                      <p:nvGrpSpPr>
                        <p:cNvPr id="538" name="グループ化 537"/>
                        <p:cNvGrpSpPr/>
                        <p:nvPr/>
                      </p:nvGrpSpPr>
                      <p:grpSpPr>
                        <a:xfrm>
                          <a:off x="251091" y="1562649"/>
                          <a:ext cx="1622342" cy="1711885"/>
                          <a:chOff x="251091" y="1562649"/>
                          <a:chExt cx="1622342" cy="1711885"/>
                        </a:xfrm>
                      </p:grpSpPr>
                      <p:sp>
                        <p:nvSpPr>
                          <p:cNvPr id="539" name="正方形/長方形 538"/>
                          <p:cNvSpPr/>
                          <p:nvPr/>
                        </p:nvSpPr>
                        <p:spPr>
                          <a:xfrm rot="1022336">
                            <a:off x="385908" y="2615545"/>
                            <a:ext cx="786329" cy="215087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solidFill>
                              <a:schemeClr val="bg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kumimoji="1" lang="ja-JP" altLang="en-US"/>
                          </a:p>
                        </p:txBody>
                      </p:sp>
                      <p:grpSp>
                        <p:nvGrpSpPr>
                          <p:cNvPr id="540" name="グループ化 539"/>
                          <p:cNvGrpSpPr/>
                          <p:nvPr/>
                        </p:nvGrpSpPr>
                        <p:grpSpPr>
                          <a:xfrm>
                            <a:off x="251091" y="1562649"/>
                            <a:ext cx="1622342" cy="1711885"/>
                            <a:chOff x="251091" y="1562649"/>
                            <a:chExt cx="1622342" cy="1711885"/>
                          </a:xfrm>
                        </p:grpSpPr>
                        <p:sp>
                          <p:nvSpPr>
                            <p:cNvPr id="541" name="正方形/長方形 540"/>
                            <p:cNvSpPr/>
                            <p:nvPr/>
                          </p:nvSpPr>
                          <p:spPr>
                            <a:xfrm rot="710901">
                              <a:off x="334042" y="2724998"/>
                              <a:ext cx="192232" cy="255516"/>
                            </a:xfrm>
                            <a:prstGeom prst="rect">
                              <a:avLst/>
                            </a:prstGeom>
                            <a:solidFill>
                              <a:schemeClr val="bg1"/>
                            </a:solidFill>
                            <a:ln>
                              <a:solidFill>
                                <a:schemeClr val="bg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kumimoji="1" lang="ja-JP" altLang="en-US"/>
                            </a:p>
                          </p:txBody>
                        </p:sp>
                        <p:grpSp>
                          <p:nvGrpSpPr>
                            <p:cNvPr id="542" name="グループ化 541"/>
                            <p:cNvGrpSpPr/>
                            <p:nvPr/>
                          </p:nvGrpSpPr>
                          <p:grpSpPr>
                            <a:xfrm>
                              <a:off x="251091" y="1562649"/>
                              <a:ext cx="1622342" cy="1711885"/>
                              <a:chOff x="251091" y="1562649"/>
                              <a:chExt cx="1622342" cy="1711885"/>
                            </a:xfrm>
                          </p:grpSpPr>
                          <p:sp>
                            <p:nvSpPr>
                              <p:cNvPr id="543" name="正方形/長方形 542"/>
                              <p:cNvSpPr/>
                              <p:nvPr/>
                            </p:nvSpPr>
                            <p:spPr>
                              <a:xfrm>
                                <a:off x="484603" y="2730727"/>
                                <a:ext cx="658827" cy="284467"/>
                              </a:xfrm>
                              <a:prstGeom prst="rect">
                                <a:avLst/>
                              </a:prstGeom>
                              <a:solidFill>
                                <a:schemeClr val="bg1"/>
                              </a:solidFill>
                              <a:ln>
                                <a:solidFill>
                                  <a:schemeClr val="bg1"/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kumimoji="1" lang="ja-JP" altLang="en-US"/>
                              </a:p>
                            </p:txBody>
                          </p:sp>
                          <p:grpSp>
                            <p:nvGrpSpPr>
                              <p:cNvPr id="544" name="グループ化 543"/>
                              <p:cNvGrpSpPr/>
                              <p:nvPr/>
                            </p:nvGrpSpPr>
                            <p:grpSpPr>
                              <a:xfrm>
                                <a:off x="251091" y="1562649"/>
                                <a:ext cx="1622342" cy="1711885"/>
                                <a:chOff x="251091" y="1562649"/>
                                <a:chExt cx="1622342" cy="1711885"/>
                              </a:xfrm>
                            </p:grpSpPr>
                            <p:sp>
                              <p:nvSpPr>
                                <p:cNvPr id="545" name="正方形/長方形 544"/>
                                <p:cNvSpPr/>
                                <p:nvPr/>
                              </p:nvSpPr>
                              <p:spPr>
                                <a:xfrm>
                                  <a:off x="919447" y="3079400"/>
                                  <a:ext cx="249382" cy="115319"/>
                                </a:xfrm>
                                <a:prstGeom prst="rect">
                                  <a:avLst/>
                                </a:prstGeom>
                                <a:solidFill>
                                  <a:schemeClr val="bg1"/>
                                </a:solidFill>
                                <a:ln>
                                  <a:solidFill>
                                    <a:schemeClr val="bg1"/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>
                                    <a:shade val="50000"/>
                                  </a:schemeClr>
                                </a:lnRef>
                                <a:fillRef idx="1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lt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algn="ctr"/>
                                  <a:endParaRPr kumimoji="1" lang="ja-JP" altLang="en-US"/>
                                </a:p>
                              </p:txBody>
                            </p:sp>
                            <p:sp>
                              <p:nvSpPr>
                                <p:cNvPr id="546" name="正方形/長方形 545"/>
                                <p:cNvSpPr/>
                                <p:nvPr/>
                              </p:nvSpPr>
                              <p:spPr>
                                <a:xfrm>
                                  <a:off x="356800" y="2974784"/>
                                  <a:ext cx="786630" cy="220652"/>
                                </a:xfrm>
                                <a:prstGeom prst="rect">
                                  <a:avLst/>
                                </a:prstGeom>
                                <a:solidFill>
                                  <a:schemeClr val="bg1"/>
                                </a:solidFill>
                                <a:ln>
                                  <a:solidFill>
                                    <a:schemeClr val="bg1"/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>
                                    <a:shade val="50000"/>
                                  </a:schemeClr>
                                </a:lnRef>
                                <a:fillRef idx="1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lt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algn="ctr"/>
                                  <a:endParaRPr kumimoji="1" lang="ja-JP" altLang="en-US"/>
                                </a:p>
                              </p:txBody>
                            </p:sp>
                            <p:grpSp>
                              <p:nvGrpSpPr>
                                <p:cNvPr id="547" name="グループ化 546"/>
                                <p:cNvGrpSpPr/>
                                <p:nvPr/>
                              </p:nvGrpSpPr>
                              <p:grpSpPr>
                                <a:xfrm rot="357927">
                                  <a:off x="251091" y="1562649"/>
                                  <a:ext cx="1622342" cy="1711885"/>
                                  <a:chOff x="149935" y="2396217"/>
                                  <a:chExt cx="1157161" cy="1273708"/>
                                </a:xfrm>
                              </p:grpSpPr>
                              <p:sp>
                                <p:nvSpPr>
                                  <p:cNvPr id="548" name="楕円 547"/>
                                  <p:cNvSpPr/>
                                  <p:nvPr/>
                                </p:nvSpPr>
                                <p:spPr>
                                  <a:xfrm rot="17389311">
                                    <a:off x="950581" y="3066785"/>
                                    <a:ext cx="236323" cy="45719"/>
                                  </a:xfrm>
                                  <a:prstGeom prst="ellipse">
                                    <a:avLst/>
                                  </a:prstGeom>
                                  <a:solidFill>
                                    <a:schemeClr val="bg1"/>
                                  </a:solidFill>
                                  <a:ln>
                                    <a:noFill/>
                                  </a:ln>
                                </p:spPr>
                                <p:style>
                                  <a:lnRef idx="2">
                                    <a:schemeClr val="accent1">
                                      <a:shade val="50000"/>
                                    </a:schemeClr>
                                  </a:lnRef>
                                  <a:fillRef idx="1">
                                    <a:schemeClr val="accent1"/>
                                  </a:fillRef>
                                  <a:effectRef idx="0">
                                    <a:schemeClr val="accent1"/>
                                  </a:effectRef>
                                  <a:fontRef idx="minor">
                                    <a:schemeClr val="lt1"/>
                                  </a:fontRef>
                                </p:style>
                                <p:txBody>
                                  <a:bodyPr rtlCol="0" anchor="ctr"/>
                                  <a:lstStyle/>
                                  <a:p>
                                    <a:pPr algn="ctr"/>
                                    <a:endParaRPr kumimoji="1" lang="ja-JP" altLang="en-US"/>
                                  </a:p>
                                </p:txBody>
                              </p:sp>
                              <p:grpSp>
                                <p:nvGrpSpPr>
                                  <p:cNvPr id="549" name="グループ化 548"/>
                                  <p:cNvGrpSpPr/>
                                  <p:nvPr/>
                                </p:nvGrpSpPr>
                                <p:grpSpPr>
                                  <a:xfrm>
                                    <a:off x="149935" y="2396217"/>
                                    <a:ext cx="1157161" cy="1273708"/>
                                    <a:chOff x="231397" y="2538139"/>
                                    <a:chExt cx="1157161" cy="1273708"/>
                                  </a:xfrm>
                                </p:grpSpPr>
                                <p:sp>
                                  <p:nvSpPr>
                                    <p:cNvPr id="550" name="楕円 549"/>
                                    <p:cNvSpPr/>
                                    <p:nvPr/>
                                  </p:nvSpPr>
                                  <p:spPr>
                                    <a:xfrm rot="19978073">
                                      <a:off x="1105360" y="3166689"/>
                                      <a:ext cx="263870" cy="107506"/>
                                    </a:xfrm>
                                    <a:prstGeom prst="ellipse">
                                      <a:avLst/>
                                    </a:prstGeom>
                                    <a:solidFill>
                                      <a:schemeClr val="bg1"/>
                                    </a:solidFill>
                                    <a:ln>
                                      <a:noFill/>
                                    </a:ln>
                                  </p:spPr>
                                  <p:style>
                                    <a:lnRef idx="2">
                                      <a:schemeClr val="accent1">
                                        <a:shade val="50000"/>
                                      </a:schemeClr>
                                    </a:lnRef>
                                    <a:fillRef idx="1">
                                      <a:schemeClr val="accent1"/>
                                    </a:fillRef>
                                    <a:effectRef idx="0">
                                      <a:schemeClr val="accent1"/>
                                    </a:effectRef>
                                    <a:fontRef idx="minor">
                                      <a:schemeClr val="lt1"/>
                                    </a:fontRef>
                                  </p:style>
                                  <p:txBody>
                                    <a:bodyPr rtlCol="0" anchor="ctr"/>
                                    <a:lstStyle/>
                                    <a:p>
                                      <a:pPr algn="ctr"/>
                                      <a:endParaRPr kumimoji="1" lang="ja-JP" altLang="en-US"/>
                                    </a:p>
                                  </p:txBody>
                                </p:sp>
                                <p:grpSp>
                                  <p:nvGrpSpPr>
                                    <p:cNvPr id="551" name="グループ化 550"/>
                                    <p:cNvGrpSpPr/>
                                    <p:nvPr/>
                                  </p:nvGrpSpPr>
                                  <p:grpSpPr>
                                    <a:xfrm>
                                      <a:off x="231397" y="2538139"/>
                                      <a:ext cx="1157161" cy="1273708"/>
                                      <a:chOff x="231397" y="2538139"/>
                                      <a:chExt cx="1157161" cy="1273708"/>
                                    </a:xfrm>
                                  </p:grpSpPr>
                                  <p:sp>
                                    <p:nvSpPr>
                                      <p:cNvPr id="552" name="楕円 551"/>
                                      <p:cNvSpPr/>
                                      <p:nvPr/>
                                    </p:nvSpPr>
                                    <p:spPr>
                                      <a:xfrm rot="658781">
                                        <a:off x="1053381" y="3307653"/>
                                        <a:ext cx="103510" cy="377413"/>
                                      </a:xfrm>
                                      <a:prstGeom prst="ellipse">
                                        <a:avLst/>
                                      </a:prstGeom>
                                      <a:solidFill>
                                        <a:schemeClr val="bg1"/>
                                      </a:solidFill>
                                      <a:ln>
                                        <a:noFill/>
                                      </a:ln>
                                    </p:spPr>
                                    <p:style>
                                      <a:lnRef idx="2">
                                        <a:schemeClr val="accent1">
                                          <a:shade val="50000"/>
                                        </a:schemeClr>
                                      </a:lnRef>
                                      <a:fillRef idx="1">
                                        <a:schemeClr val="accent1"/>
                                      </a:fillRef>
                                      <a:effectRef idx="0">
                                        <a:schemeClr val="accent1"/>
                                      </a:effectRef>
                                      <a:fontRef idx="minor">
                                        <a:schemeClr val="lt1"/>
                                      </a:fontRef>
                                    </p:style>
                                    <p:txBody>
                                      <a:bodyPr rtlCol="0" anchor="ctr"/>
                                      <a:lstStyle/>
                                      <a:p>
                                        <a:pPr algn="ctr"/>
                                        <a:endParaRPr kumimoji="1" lang="ja-JP" altLang="en-US"/>
                                      </a:p>
                                    </p:txBody>
                                  </p:sp>
                                  <p:grpSp>
                                    <p:nvGrpSpPr>
                                      <p:cNvPr id="553" name="グループ化 552"/>
                                      <p:cNvGrpSpPr/>
                                      <p:nvPr/>
                                    </p:nvGrpSpPr>
                                    <p:grpSpPr>
                                      <a:xfrm>
                                        <a:off x="231397" y="2538139"/>
                                        <a:ext cx="1157161" cy="1273708"/>
                                        <a:chOff x="1348128" y="2347609"/>
                                        <a:chExt cx="1157161" cy="1273708"/>
                                      </a:xfrm>
                                    </p:grpSpPr>
                                    <p:sp>
                                      <p:nvSpPr>
                                        <p:cNvPr id="554" name="楕円 553"/>
                                        <p:cNvSpPr/>
                                        <p:nvPr/>
                                      </p:nvSpPr>
                                      <p:spPr>
                                        <a:xfrm>
                                          <a:off x="1691597" y="2891413"/>
                                          <a:ext cx="130628" cy="104503"/>
                                        </a:xfrm>
                                        <a:prstGeom prst="ellipse">
                                          <a:avLst/>
                                        </a:prstGeom>
                                        <a:solidFill>
                                          <a:schemeClr val="bg1"/>
                                        </a:solidFill>
                                        <a:ln>
                                          <a:noFill/>
                                        </a:ln>
                                      </p:spPr>
                                      <p:style>
                                        <a:lnRef idx="2">
                                          <a:schemeClr val="accent1">
                                            <a:shade val="50000"/>
                                          </a:schemeClr>
                                        </a:lnRef>
                                        <a:fillRef idx="1">
                                          <a:schemeClr val="accent1"/>
                                        </a:fillRef>
                                        <a:effectRef idx="0">
                                          <a:schemeClr val="accent1"/>
                                        </a:effectRef>
                                        <a:fontRef idx="minor">
                                          <a:schemeClr val="lt1"/>
                                        </a:fontRef>
                                      </p:style>
                                      <p:txBody>
                                        <a:bodyPr rtlCol="0" anchor="ctr"/>
                                        <a:lstStyle/>
                                        <a:p>
                                          <a:pPr algn="ctr"/>
                                          <a:endParaRPr kumimoji="1" lang="ja-JP" altLang="en-US"/>
                                        </a:p>
                                      </p:txBody>
                                    </p:sp>
                                    <p:grpSp>
                                      <p:nvGrpSpPr>
                                        <p:cNvPr id="555" name="グループ化 554"/>
                                        <p:cNvGrpSpPr/>
                                        <p:nvPr/>
                                      </p:nvGrpSpPr>
                                      <p:grpSpPr>
                                        <a:xfrm>
                                          <a:off x="1348128" y="2347609"/>
                                          <a:ext cx="1157161" cy="1273708"/>
                                          <a:chOff x="1348128" y="2347609"/>
                                          <a:chExt cx="1157161" cy="1273708"/>
                                        </a:xfrm>
                                      </p:grpSpPr>
                                      <p:sp>
                                        <p:nvSpPr>
                                          <p:cNvPr id="556" name="楕円 555"/>
                                          <p:cNvSpPr/>
                                          <p:nvPr/>
                                        </p:nvSpPr>
                                        <p:spPr>
                                          <a:xfrm>
                                            <a:off x="1523907" y="2689416"/>
                                            <a:ext cx="130628" cy="104503"/>
                                          </a:xfrm>
                                          <a:prstGeom prst="ellipse">
                                            <a:avLst/>
                                          </a:prstGeom>
                                          <a:solidFill>
                                            <a:schemeClr val="bg1"/>
                                          </a:solidFill>
                                          <a:ln>
                                            <a:solidFill>
                                              <a:schemeClr val="bg1"/>
                                            </a:solidFill>
                                          </a:ln>
                                        </p:spPr>
                                        <p:style>
                                          <a:lnRef idx="2">
                                            <a:schemeClr val="accent1">
                                              <a:shade val="50000"/>
                                            </a:schemeClr>
                                          </a:lnRef>
                                          <a:fillRef idx="1">
                                            <a:schemeClr val="accent1"/>
                                          </a:fillRef>
                                          <a:effectRef idx="0">
                                            <a:schemeClr val="accent1"/>
                                          </a:effectRef>
                                          <a:fontRef idx="minor">
                                            <a:schemeClr val="lt1"/>
                                          </a:fontRef>
                                        </p:style>
                                        <p:txBody>
                                          <a:bodyPr rtlCol="0" anchor="ctr"/>
                                          <a:lstStyle/>
                                          <a:p>
                                            <a:pPr algn="ctr"/>
                                            <a:endParaRPr kumimoji="1" lang="ja-JP" altLang="en-US"/>
                                          </a:p>
                                        </p:txBody>
                                      </p:sp>
                                      <p:grpSp>
                                        <p:nvGrpSpPr>
                                          <p:cNvPr id="557" name="グループ化 556"/>
                                          <p:cNvGrpSpPr/>
                                          <p:nvPr/>
                                        </p:nvGrpSpPr>
                                        <p:grpSpPr>
                                          <a:xfrm>
                                            <a:off x="1348128" y="2347609"/>
                                            <a:ext cx="1157161" cy="1273708"/>
                                            <a:chOff x="1348128" y="2347609"/>
                                            <a:chExt cx="1157161" cy="1273708"/>
                                          </a:xfrm>
                                        </p:grpSpPr>
                                        <p:sp>
                                          <p:nvSpPr>
                                            <p:cNvPr id="558" name="楕円 557"/>
                                            <p:cNvSpPr/>
                                            <p:nvPr/>
                                          </p:nvSpPr>
                                          <p:spPr>
                                            <a:xfrm>
                                              <a:off x="1822225" y="2664367"/>
                                              <a:ext cx="130628" cy="104503"/>
                                            </a:xfrm>
                                            <a:prstGeom prst="ellipse">
                                              <a:avLst/>
                                            </a:prstGeom>
                                            <a:solidFill>
                                              <a:schemeClr val="bg1"/>
                                            </a:solidFill>
                                            <a:ln>
                                              <a:solidFill>
                                                <a:schemeClr val="bg1"/>
                                              </a:solidFill>
                                            </a:ln>
                                          </p:spPr>
                                          <p:style>
                                            <a:lnRef idx="2">
                                              <a:schemeClr val="accent1">
                                                <a:shade val="50000"/>
                                              </a:schemeClr>
                                            </a:lnRef>
                                            <a:fillRef idx="1">
                                              <a:schemeClr val="accent1"/>
                                            </a:fillRef>
                                            <a:effectRef idx="0">
                                              <a:schemeClr val="accent1"/>
                                            </a:effectRef>
                                            <a:fontRef idx="minor">
                                              <a:schemeClr val="lt1"/>
                                            </a:fontRef>
                                          </p:style>
                                          <p:txBody>
                                            <a:bodyPr rtlCol="0" anchor="ctr"/>
                                            <a:lstStyle/>
                                            <a:p>
                                              <a:pPr algn="ctr"/>
                                              <a:endParaRPr kumimoji="1" lang="ja-JP" altLang="en-US"/>
                                            </a:p>
                                          </p:txBody>
                                        </p:sp>
                                        <p:grpSp>
                                          <p:nvGrpSpPr>
                                            <p:cNvPr id="559" name="グループ化 558"/>
                                            <p:cNvGrpSpPr/>
                                            <p:nvPr/>
                                          </p:nvGrpSpPr>
                                          <p:grpSpPr>
                                            <a:xfrm>
                                              <a:off x="1348128" y="2347609"/>
                                              <a:ext cx="1157161" cy="1273708"/>
                                              <a:chOff x="1348128" y="2347609"/>
                                              <a:chExt cx="1157161" cy="1273708"/>
                                            </a:xfrm>
                                          </p:grpSpPr>
                                          <p:sp>
                                            <p:nvSpPr>
                                              <p:cNvPr id="560" name="楕円 559"/>
                                              <p:cNvSpPr/>
                                              <p:nvPr/>
                                            </p:nvSpPr>
                                            <p:spPr>
                                              <a:xfrm>
                                                <a:off x="1540138" y="2506062"/>
                                                <a:ext cx="389433" cy="421115"/>
                                              </a:xfrm>
                                              <a:prstGeom prst="ellipse">
                                                <a:avLst/>
                                              </a:prstGeom>
                                              <a:solidFill>
                                                <a:schemeClr val="bg1"/>
                                              </a:solidFill>
                                              <a:ln>
                                                <a:noFill/>
                                              </a:ln>
                                            </p:spPr>
                                            <p:style>
                                              <a:lnRef idx="2">
                                                <a:schemeClr val="accent1">
                                                  <a:shade val="50000"/>
                                                </a:schemeClr>
                                              </a:lnRef>
                                              <a:fillRef idx="1">
                                                <a:schemeClr val="accent1"/>
                                              </a:fillRef>
                                              <a:effectRef idx="0">
                                                <a:schemeClr val="accent1"/>
                                              </a:effectRef>
                                              <a:fontRef idx="minor">
                                                <a:schemeClr val="lt1"/>
                                              </a:fontRef>
                                            </p:style>
                                            <p:txBody>
                                              <a:bodyPr rtlCol="0" anchor="ctr"/>
                                              <a:lstStyle/>
                                              <a:p>
                                                <a:pPr algn="ctr"/>
                                                <a:endParaRPr kumimoji="1" lang="ja-JP" altLang="en-US"/>
                                              </a:p>
                                            </p:txBody>
                                          </p:sp>
                                          <p:pic>
                                            <p:nvPicPr>
                                              <p:cNvPr id="561" name="コンテンツ プレースホルダー 3"/>
                                              <p:cNvPicPr>
                                                <a:picLocks noChangeAspect="1"/>
                                              </p:cNvPicPr>
                                              <p:nvPr/>
                                            </p:nvPicPr>
                                            <p:blipFill rotWithShape="1">
                                              <a:blip r:embed="rId6">
                                                <a:clrChange>
                                                  <a:clrFrom>
                                                    <a:srgbClr val="FFFFFF"/>
                                                  </a:clrFrom>
                                                  <a:clrTo>
                                                    <a:srgbClr val="FFFFFF">
                                                      <a:alpha val="0"/>
                                                    </a:srgbClr>
                                                  </a:clrTo>
                                                </a:clrChange>
                                              </a:blip>
                                              <a:srcRect l="9492" t="34009" r="69774" b="25399"/>
                                              <a:stretch/>
                                            </p:blipFill>
                                            <p:spPr>
                                              <a:xfrm rot="21245790">
                                                <a:off x="1348128" y="2347609"/>
                                                <a:ext cx="1157161" cy="1273708"/>
                                              </a:xfrm>
                                              <a:prstGeom prst="rect">
                                                <a:avLst/>
                                              </a:prstGeom>
                                            </p:spPr>
                                          </p:pic>
                                        </p:grpSp>
                                      </p:grpSp>
                                    </p:grpSp>
                                  </p:grpSp>
                                </p:grpSp>
                              </p:grpSp>
                            </p:grpSp>
                          </p:grpSp>
                        </p:grpSp>
                      </p:grpSp>
                    </p:grpSp>
                  </p:grpSp>
                </p:grpSp>
              </p:grpSp>
            </p:grpSp>
          </p:grpSp>
        </p:grpSp>
        <p:grpSp>
          <p:nvGrpSpPr>
            <p:cNvPr id="380" name="グループ化 379"/>
            <p:cNvGrpSpPr/>
            <p:nvPr/>
          </p:nvGrpSpPr>
          <p:grpSpPr>
            <a:xfrm>
              <a:off x="2010275" y="1547964"/>
              <a:ext cx="924551" cy="1049480"/>
              <a:chOff x="918031" y="1555325"/>
              <a:chExt cx="1246312" cy="1312448"/>
            </a:xfrm>
          </p:grpSpPr>
          <p:sp>
            <p:nvSpPr>
              <p:cNvPr id="515" name="楕円 514"/>
              <p:cNvSpPr/>
              <p:nvPr/>
            </p:nvSpPr>
            <p:spPr>
              <a:xfrm rot="3699554">
                <a:off x="1842695" y="1846025"/>
                <a:ext cx="116264" cy="755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516" name="グループ化 515"/>
              <p:cNvGrpSpPr/>
              <p:nvPr/>
            </p:nvGrpSpPr>
            <p:grpSpPr>
              <a:xfrm>
                <a:off x="918031" y="1555325"/>
                <a:ext cx="1246312" cy="1312448"/>
                <a:chOff x="918031" y="1555325"/>
                <a:chExt cx="1246312" cy="1312448"/>
              </a:xfrm>
            </p:grpSpPr>
            <p:sp>
              <p:nvSpPr>
                <p:cNvPr id="517" name="楕円 516"/>
                <p:cNvSpPr/>
                <p:nvPr/>
              </p:nvSpPr>
              <p:spPr>
                <a:xfrm rot="19237886">
                  <a:off x="1734937" y="1802988"/>
                  <a:ext cx="139215" cy="16910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grpSp>
              <p:nvGrpSpPr>
                <p:cNvPr id="518" name="グループ化 517"/>
                <p:cNvGrpSpPr/>
                <p:nvPr/>
              </p:nvGrpSpPr>
              <p:grpSpPr>
                <a:xfrm>
                  <a:off x="918031" y="1555325"/>
                  <a:ext cx="1246312" cy="1312448"/>
                  <a:chOff x="1243024" y="1544341"/>
                  <a:chExt cx="1246312" cy="1312448"/>
                </a:xfrm>
              </p:grpSpPr>
              <p:sp>
                <p:nvSpPr>
                  <p:cNvPr id="519" name="楕円 518"/>
                  <p:cNvSpPr/>
                  <p:nvPr/>
                </p:nvSpPr>
                <p:spPr>
                  <a:xfrm rot="3008239">
                    <a:off x="2038595" y="1852376"/>
                    <a:ext cx="303413" cy="136328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grpSp>
                <p:nvGrpSpPr>
                  <p:cNvPr id="520" name="グループ化 519"/>
                  <p:cNvGrpSpPr/>
                  <p:nvPr/>
                </p:nvGrpSpPr>
                <p:grpSpPr>
                  <a:xfrm>
                    <a:off x="1243024" y="1544341"/>
                    <a:ext cx="1246312" cy="1312448"/>
                    <a:chOff x="1243024" y="1544341"/>
                    <a:chExt cx="1246312" cy="1312448"/>
                  </a:xfrm>
                </p:grpSpPr>
                <p:sp>
                  <p:nvSpPr>
                    <p:cNvPr id="521" name="楕円 520"/>
                    <p:cNvSpPr/>
                    <p:nvPr/>
                  </p:nvSpPr>
                  <p:spPr>
                    <a:xfrm>
                      <a:off x="1876399" y="2066894"/>
                      <a:ext cx="78572" cy="155515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grpSp>
                  <p:nvGrpSpPr>
                    <p:cNvPr id="522" name="グループ化 521"/>
                    <p:cNvGrpSpPr/>
                    <p:nvPr/>
                  </p:nvGrpSpPr>
                  <p:grpSpPr>
                    <a:xfrm>
                      <a:off x="1243024" y="1544341"/>
                      <a:ext cx="1246312" cy="1312448"/>
                      <a:chOff x="1051272" y="1659681"/>
                      <a:chExt cx="1246312" cy="1312448"/>
                    </a:xfrm>
                  </p:grpSpPr>
                  <p:sp>
                    <p:nvSpPr>
                      <p:cNvPr id="523" name="楕円 522"/>
                      <p:cNvSpPr/>
                      <p:nvPr/>
                    </p:nvSpPr>
                    <p:spPr>
                      <a:xfrm rot="5400000">
                        <a:off x="1489914" y="2181970"/>
                        <a:ext cx="278650" cy="222061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grpSp>
                    <p:nvGrpSpPr>
                      <p:cNvPr id="524" name="グループ化 523"/>
                      <p:cNvGrpSpPr/>
                      <p:nvPr/>
                    </p:nvGrpSpPr>
                    <p:grpSpPr>
                      <a:xfrm rot="553888">
                        <a:off x="1051272" y="1659681"/>
                        <a:ext cx="1246312" cy="1312448"/>
                        <a:chOff x="1738296" y="6688192"/>
                        <a:chExt cx="1029037" cy="1184667"/>
                      </a:xfrm>
                    </p:grpSpPr>
                    <p:sp>
                      <p:nvSpPr>
                        <p:cNvPr id="525" name="楕円 524"/>
                        <p:cNvSpPr/>
                        <p:nvPr/>
                      </p:nvSpPr>
                      <p:spPr>
                        <a:xfrm>
                          <a:off x="1978605" y="6777816"/>
                          <a:ext cx="408363" cy="430838"/>
                        </a:xfrm>
                        <a:prstGeom prst="ellipse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/>
                        </a:p>
                      </p:txBody>
                    </p:sp>
                    <p:pic>
                      <p:nvPicPr>
                        <p:cNvPr id="526" name="図 525"/>
                        <p:cNvPicPr>
                          <a:picLocks noChangeAspect="1"/>
                        </p:cNvPicPr>
                        <p:nvPr/>
                      </p:nvPicPr>
                      <p:blipFill rotWithShape="1">
                        <a:blip r:embed="rId7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</a:blip>
                        <a:srcRect l="10407" t="32240" r="68584" b="24808"/>
                        <a:stretch/>
                      </p:blipFill>
                      <p:spPr>
                        <a:xfrm rot="21046398" flipH="1">
                          <a:off x="1738296" y="6688192"/>
                          <a:ext cx="1029037" cy="1184667"/>
                        </a:xfrm>
                        <a:prstGeom prst="rect">
                          <a:avLst/>
                        </a:prstGeom>
                        <a:ln>
                          <a:noFill/>
                        </a:ln>
                      </p:spPr>
                    </p:pic>
                  </p:grpSp>
                </p:grpSp>
              </p:grpSp>
            </p:grpSp>
          </p:grpSp>
        </p:grpSp>
        <p:grpSp>
          <p:nvGrpSpPr>
            <p:cNvPr id="381" name="グループ化 380"/>
            <p:cNvGrpSpPr/>
            <p:nvPr/>
          </p:nvGrpSpPr>
          <p:grpSpPr>
            <a:xfrm>
              <a:off x="5651238" y="1530948"/>
              <a:ext cx="1088452" cy="1028074"/>
              <a:chOff x="5749359" y="1503439"/>
              <a:chExt cx="1769385" cy="1588688"/>
            </a:xfrm>
          </p:grpSpPr>
          <p:grpSp>
            <p:nvGrpSpPr>
              <p:cNvPr id="493" name="グループ化 492"/>
              <p:cNvGrpSpPr/>
              <p:nvPr/>
            </p:nvGrpSpPr>
            <p:grpSpPr>
              <a:xfrm rot="21195335">
                <a:off x="6351681" y="1503439"/>
                <a:ext cx="1167063" cy="1490427"/>
                <a:chOff x="6272248" y="5935646"/>
                <a:chExt cx="857200" cy="1194750"/>
              </a:xfrm>
            </p:grpSpPr>
            <p:sp>
              <p:nvSpPr>
                <p:cNvPr id="507" name="楕円 506"/>
                <p:cNvSpPr/>
                <p:nvPr/>
              </p:nvSpPr>
              <p:spPr>
                <a:xfrm>
                  <a:off x="6591702" y="6770869"/>
                  <a:ext cx="201314" cy="20957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grpSp>
              <p:nvGrpSpPr>
                <p:cNvPr id="508" name="グループ化 507"/>
                <p:cNvGrpSpPr/>
                <p:nvPr/>
              </p:nvGrpSpPr>
              <p:grpSpPr>
                <a:xfrm>
                  <a:off x="6272248" y="5935646"/>
                  <a:ext cx="857200" cy="1194750"/>
                  <a:chOff x="5125613" y="5491440"/>
                  <a:chExt cx="755765" cy="1101174"/>
                </a:xfrm>
              </p:grpSpPr>
              <p:sp>
                <p:nvSpPr>
                  <p:cNvPr id="509" name="楕円 508"/>
                  <p:cNvSpPr/>
                  <p:nvPr/>
                </p:nvSpPr>
                <p:spPr>
                  <a:xfrm rot="5794105">
                    <a:off x="5212987" y="5932562"/>
                    <a:ext cx="140119" cy="314867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grpSp>
                <p:nvGrpSpPr>
                  <p:cNvPr id="510" name="グループ化 509"/>
                  <p:cNvGrpSpPr/>
                  <p:nvPr/>
                </p:nvGrpSpPr>
                <p:grpSpPr>
                  <a:xfrm>
                    <a:off x="5128397" y="5491440"/>
                    <a:ext cx="752981" cy="1101174"/>
                    <a:chOff x="5128397" y="5491440"/>
                    <a:chExt cx="752981" cy="1101174"/>
                  </a:xfrm>
                </p:grpSpPr>
                <p:sp>
                  <p:nvSpPr>
                    <p:cNvPr id="511" name="楕円 510"/>
                    <p:cNvSpPr/>
                    <p:nvPr/>
                  </p:nvSpPr>
                  <p:spPr>
                    <a:xfrm rot="298977">
                      <a:off x="5230438" y="5850665"/>
                      <a:ext cx="168079" cy="364979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grpSp>
                  <p:nvGrpSpPr>
                    <p:cNvPr id="512" name="グループ化 511"/>
                    <p:cNvGrpSpPr/>
                    <p:nvPr/>
                  </p:nvGrpSpPr>
                  <p:grpSpPr>
                    <a:xfrm>
                      <a:off x="5128397" y="5491440"/>
                      <a:ext cx="752981" cy="1101174"/>
                      <a:chOff x="5184878" y="5487408"/>
                      <a:chExt cx="752981" cy="1101174"/>
                    </a:xfrm>
                  </p:grpSpPr>
                  <p:sp>
                    <p:nvSpPr>
                      <p:cNvPr id="513" name="楕円 512"/>
                      <p:cNvSpPr/>
                      <p:nvPr/>
                    </p:nvSpPr>
                    <p:spPr>
                      <a:xfrm>
                        <a:off x="5224217" y="5703629"/>
                        <a:ext cx="329526" cy="300148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pic>
                    <p:nvPicPr>
                      <p:cNvPr id="514" name="コンテンツ プレースホルダー 9"/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8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</a:blip>
                      <a:srcRect l="17772" t="29764" r="73354" b="47154"/>
                      <a:stretch/>
                    </p:blipFill>
                    <p:spPr>
                      <a:xfrm rot="482138">
                        <a:off x="5184878" y="5487408"/>
                        <a:ext cx="752981" cy="1101174"/>
                      </a:xfrm>
                      <a:prstGeom prst="rect">
                        <a:avLst/>
                      </a:prstGeom>
                    </p:spPr>
                  </p:pic>
                </p:grpSp>
              </p:grpSp>
            </p:grpSp>
          </p:grpSp>
          <p:grpSp>
            <p:nvGrpSpPr>
              <p:cNvPr id="494" name="グループ化 493"/>
              <p:cNvGrpSpPr/>
              <p:nvPr/>
            </p:nvGrpSpPr>
            <p:grpSpPr>
              <a:xfrm>
                <a:off x="5749359" y="1935673"/>
                <a:ext cx="1030908" cy="1156454"/>
                <a:chOff x="3299698" y="1738518"/>
                <a:chExt cx="1030908" cy="1156454"/>
              </a:xfrm>
            </p:grpSpPr>
            <p:sp>
              <p:nvSpPr>
                <p:cNvPr id="495" name="楕円 494"/>
                <p:cNvSpPr/>
                <p:nvPr/>
              </p:nvSpPr>
              <p:spPr>
                <a:xfrm>
                  <a:off x="3868927" y="2329580"/>
                  <a:ext cx="144944" cy="14297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grpSp>
              <p:nvGrpSpPr>
                <p:cNvPr id="496" name="グループ化 495"/>
                <p:cNvGrpSpPr/>
                <p:nvPr/>
              </p:nvGrpSpPr>
              <p:grpSpPr>
                <a:xfrm>
                  <a:off x="3299698" y="1738518"/>
                  <a:ext cx="1030908" cy="1156454"/>
                  <a:chOff x="3299698" y="1738518"/>
                  <a:chExt cx="1030908" cy="1156454"/>
                </a:xfrm>
              </p:grpSpPr>
              <p:sp>
                <p:nvSpPr>
                  <p:cNvPr id="497" name="楕円 496"/>
                  <p:cNvSpPr/>
                  <p:nvPr/>
                </p:nvSpPr>
                <p:spPr>
                  <a:xfrm>
                    <a:off x="3691036" y="2341751"/>
                    <a:ext cx="89794" cy="121213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grpSp>
                <p:nvGrpSpPr>
                  <p:cNvPr id="498" name="グループ化 497"/>
                  <p:cNvGrpSpPr/>
                  <p:nvPr/>
                </p:nvGrpSpPr>
                <p:grpSpPr>
                  <a:xfrm>
                    <a:off x="3299698" y="1738518"/>
                    <a:ext cx="1030908" cy="1156454"/>
                    <a:chOff x="3299698" y="1738518"/>
                    <a:chExt cx="1030908" cy="1156454"/>
                  </a:xfrm>
                </p:grpSpPr>
                <p:sp>
                  <p:nvSpPr>
                    <p:cNvPr id="499" name="楕円 498"/>
                    <p:cNvSpPr/>
                    <p:nvPr/>
                  </p:nvSpPr>
                  <p:spPr>
                    <a:xfrm>
                      <a:off x="3734866" y="2285173"/>
                      <a:ext cx="180476" cy="160137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grpSp>
                  <p:nvGrpSpPr>
                    <p:cNvPr id="500" name="グループ化 499"/>
                    <p:cNvGrpSpPr/>
                    <p:nvPr/>
                  </p:nvGrpSpPr>
                  <p:grpSpPr>
                    <a:xfrm>
                      <a:off x="3299698" y="1738518"/>
                      <a:ext cx="1030908" cy="1156454"/>
                      <a:chOff x="2698538" y="1791036"/>
                      <a:chExt cx="1030908" cy="1156454"/>
                    </a:xfrm>
                  </p:grpSpPr>
                  <p:sp>
                    <p:nvSpPr>
                      <p:cNvPr id="501" name="楕円 500"/>
                      <p:cNvSpPr/>
                      <p:nvPr/>
                    </p:nvSpPr>
                    <p:spPr>
                      <a:xfrm rot="21428561">
                        <a:off x="2994988" y="1978633"/>
                        <a:ext cx="417206" cy="375662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grpSp>
                    <p:nvGrpSpPr>
                      <p:cNvPr id="502" name="グループ化 501"/>
                      <p:cNvGrpSpPr/>
                      <p:nvPr/>
                    </p:nvGrpSpPr>
                    <p:grpSpPr>
                      <a:xfrm rot="21195335">
                        <a:off x="2698538" y="1791036"/>
                        <a:ext cx="1030908" cy="1156454"/>
                        <a:chOff x="5506887" y="6961646"/>
                        <a:chExt cx="757195" cy="927032"/>
                      </a:xfrm>
                    </p:grpSpPr>
                    <p:sp>
                      <p:nvSpPr>
                        <p:cNvPr id="503" name="楕円 502"/>
                        <p:cNvSpPr/>
                        <p:nvPr/>
                      </p:nvSpPr>
                      <p:spPr>
                        <a:xfrm rot="2749578">
                          <a:off x="5585554" y="7622250"/>
                          <a:ext cx="66992" cy="224326"/>
                        </a:xfrm>
                        <a:prstGeom prst="ellipse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/>
                        </a:p>
                      </p:txBody>
                    </p:sp>
                    <p:grpSp>
                      <p:nvGrpSpPr>
                        <p:cNvPr id="504" name="グループ化 503"/>
                        <p:cNvGrpSpPr/>
                        <p:nvPr/>
                      </p:nvGrpSpPr>
                      <p:grpSpPr>
                        <a:xfrm>
                          <a:off x="5513702" y="6961646"/>
                          <a:ext cx="750380" cy="927032"/>
                          <a:chOff x="5461287" y="6976337"/>
                          <a:chExt cx="750380" cy="927032"/>
                        </a:xfrm>
                      </p:grpSpPr>
                      <p:sp>
                        <p:nvSpPr>
                          <p:cNvPr id="505" name="楕円 504"/>
                          <p:cNvSpPr/>
                          <p:nvPr/>
                        </p:nvSpPr>
                        <p:spPr>
                          <a:xfrm rot="19885541">
                            <a:off x="5990133" y="7655911"/>
                            <a:ext cx="86090" cy="247458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kumimoji="1" lang="ja-JP" altLang="en-US"/>
                          </a:p>
                        </p:txBody>
                      </p:sp>
                      <p:pic>
                        <p:nvPicPr>
                          <p:cNvPr id="506" name="図 505"/>
                          <p:cNvPicPr>
                            <a:picLocks noChangeAspect="1"/>
                          </p:cNvPicPr>
                          <p:nvPr/>
                        </p:nvPicPr>
                        <p:blipFill rotWithShape="1">
                          <a:blip r:embed="rId9">
                            <a:clrChange>
                              <a:clrFrom>
                                <a:srgbClr val="FFFFFF"/>
                              </a:clrFrom>
                              <a:clrTo>
                                <a:srgbClr val="FFFFFF">
                                  <a:alpha val="0"/>
                                </a:srgbClr>
                              </a:clrTo>
                            </a:clrChange>
                          </a:blip>
                          <a:srcRect l="14968" t="37692" r="75089" b="40632"/>
                          <a:stretch/>
                        </p:blipFill>
                        <p:spPr>
                          <a:xfrm rot="340496">
                            <a:off x="5461287" y="6976337"/>
                            <a:ext cx="750380" cy="897649"/>
                          </a:xfrm>
                          <a:prstGeom prst="rect">
                            <a:avLst/>
                          </a:prstGeom>
                        </p:spPr>
                      </p:pic>
                    </p:grpSp>
                  </p:grpSp>
                </p:grpSp>
              </p:grpSp>
            </p:grpSp>
          </p:grpSp>
        </p:grpSp>
        <p:grpSp>
          <p:nvGrpSpPr>
            <p:cNvPr id="382" name="グループ化 381"/>
            <p:cNvGrpSpPr/>
            <p:nvPr/>
          </p:nvGrpSpPr>
          <p:grpSpPr>
            <a:xfrm>
              <a:off x="4933943" y="1728310"/>
              <a:ext cx="626950" cy="829319"/>
              <a:chOff x="5032867" y="1698299"/>
              <a:chExt cx="1019776" cy="1375985"/>
            </a:xfrm>
          </p:grpSpPr>
          <p:sp>
            <p:nvSpPr>
              <p:cNvPr id="481" name="楕円 480"/>
              <p:cNvSpPr/>
              <p:nvPr/>
            </p:nvSpPr>
            <p:spPr>
              <a:xfrm>
                <a:off x="5582731" y="2549491"/>
                <a:ext cx="253785" cy="2292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482" name="グループ化 481"/>
              <p:cNvGrpSpPr/>
              <p:nvPr/>
            </p:nvGrpSpPr>
            <p:grpSpPr>
              <a:xfrm>
                <a:off x="5032867" y="1698299"/>
                <a:ext cx="1019776" cy="1375985"/>
                <a:chOff x="5032867" y="1698299"/>
                <a:chExt cx="1019776" cy="1375985"/>
              </a:xfrm>
            </p:grpSpPr>
            <p:sp>
              <p:nvSpPr>
                <p:cNvPr id="483" name="楕円 482"/>
                <p:cNvSpPr/>
                <p:nvPr/>
              </p:nvSpPr>
              <p:spPr>
                <a:xfrm>
                  <a:off x="5157157" y="2541865"/>
                  <a:ext cx="253785" cy="22922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grpSp>
              <p:nvGrpSpPr>
                <p:cNvPr id="484" name="グループ化 483"/>
                <p:cNvGrpSpPr/>
                <p:nvPr/>
              </p:nvGrpSpPr>
              <p:grpSpPr>
                <a:xfrm>
                  <a:off x="5032867" y="1698299"/>
                  <a:ext cx="1019776" cy="1375985"/>
                  <a:chOff x="5032867" y="1698299"/>
                  <a:chExt cx="1019776" cy="1375985"/>
                </a:xfrm>
              </p:grpSpPr>
              <p:sp>
                <p:nvSpPr>
                  <p:cNvPr id="485" name="楕円 484"/>
                  <p:cNvSpPr/>
                  <p:nvPr/>
                </p:nvSpPr>
                <p:spPr>
                  <a:xfrm>
                    <a:off x="5398053" y="2288785"/>
                    <a:ext cx="202634" cy="167195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grpSp>
                <p:nvGrpSpPr>
                  <p:cNvPr id="486" name="グループ化 485"/>
                  <p:cNvGrpSpPr/>
                  <p:nvPr/>
                </p:nvGrpSpPr>
                <p:grpSpPr>
                  <a:xfrm>
                    <a:off x="5032867" y="1698299"/>
                    <a:ext cx="1019776" cy="1375985"/>
                    <a:chOff x="5032867" y="1698299"/>
                    <a:chExt cx="1019776" cy="1375985"/>
                  </a:xfrm>
                </p:grpSpPr>
                <p:sp>
                  <p:nvSpPr>
                    <p:cNvPr id="487" name="楕円 486"/>
                    <p:cNvSpPr/>
                    <p:nvPr/>
                  </p:nvSpPr>
                  <p:spPr>
                    <a:xfrm>
                      <a:off x="5661949" y="2020372"/>
                      <a:ext cx="117642" cy="143043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grpSp>
                  <p:nvGrpSpPr>
                    <p:cNvPr id="488" name="グループ化 487"/>
                    <p:cNvGrpSpPr/>
                    <p:nvPr/>
                  </p:nvGrpSpPr>
                  <p:grpSpPr>
                    <a:xfrm>
                      <a:off x="5032867" y="1698299"/>
                      <a:ext cx="1019776" cy="1375985"/>
                      <a:chOff x="5032867" y="1698299"/>
                      <a:chExt cx="1019776" cy="1375985"/>
                    </a:xfrm>
                  </p:grpSpPr>
                  <p:sp>
                    <p:nvSpPr>
                      <p:cNvPr id="489" name="楕円 488"/>
                      <p:cNvSpPr/>
                      <p:nvPr/>
                    </p:nvSpPr>
                    <p:spPr>
                      <a:xfrm>
                        <a:off x="5249365" y="2020372"/>
                        <a:ext cx="117642" cy="141809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grpSp>
                    <p:nvGrpSpPr>
                      <p:cNvPr id="490" name="グループ化 489"/>
                      <p:cNvGrpSpPr/>
                      <p:nvPr/>
                    </p:nvGrpSpPr>
                    <p:grpSpPr>
                      <a:xfrm>
                        <a:off x="5032867" y="1698299"/>
                        <a:ext cx="1019776" cy="1375985"/>
                        <a:chOff x="5032867" y="1698299"/>
                        <a:chExt cx="1019776" cy="1375985"/>
                      </a:xfrm>
                    </p:grpSpPr>
                    <p:sp>
                      <p:nvSpPr>
                        <p:cNvPr id="491" name="楕円 490"/>
                        <p:cNvSpPr/>
                        <p:nvPr/>
                      </p:nvSpPr>
                      <p:spPr>
                        <a:xfrm>
                          <a:off x="5279412" y="1870806"/>
                          <a:ext cx="450186" cy="425114"/>
                        </a:xfrm>
                        <a:prstGeom prst="ellipse">
                          <a:avLst/>
                        </a:prstGeom>
                        <a:solidFill>
                          <a:schemeClr val="bg1"/>
                        </a:solidFill>
                        <a:ln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/>
                        </a:p>
                      </p:txBody>
                    </p:sp>
                    <p:pic>
                      <p:nvPicPr>
                        <p:cNvPr id="492" name="図 491"/>
                        <p:cNvPicPr>
                          <a:picLocks noChangeAspect="1"/>
                        </p:cNvPicPr>
                        <p:nvPr/>
                      </p:nvPicPr>
                      <p:blipFill rotWithShape="1">
                        <a:blip r:embed="rId10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</a:blip>
                        <a:srcRect l="15437" t="21564" r="74477" b="54230"/>
                        <a:stretch/>
                      </p:blipFill>
                      <p:spPr>
                        <a:xfrm flipH="1">
                          <a:off x="5032867" y="1698299"/>
                          <a:ext cx="1019776" cy="1375985"/>
                        </a:xfrm>
                        <a:prstGeom prst="rect">
                          <a:avLst/>
                        </a:prstGeom>
                      </p:spPr>
                    </p:pic>
                  </p:grpSp>
                </p:grpSp>
              </p:grpSp>
            </p:grpSp>
          </p:grpSp>
        </p:grpSp>
        <p:grpSp>
          <p:nvGrpSpPr>
            <p:cNvPr id="383" name="グループ化 382"/>
            <p:cNvGrpSpPr/>
            <p:nvPr/>
          </p:nvGrpSpPr>
          <p:grpSpPr>
            <a:xfrm>
              <a:off x="3062188" y="1680687"/>
              <a:ext cx="1600666" cy="856436"/>
              <a:chOff x="1047233" y="3516710"/>
              <a:chExt cx="2905570" cy="1223492"/>
            </a:xfrm>
          </p:grpSpPr>
          <p:sp>
            <p:nvSpPr>
              <p:cNvPr id="453" name="楕円 452"/>
              <p:cNvSpPr/>
              <p:nvPr/>
            </p:nvSpPr>
            <p:spPr>
              <a:xfrm rot="21148510">
                <a:off x="3542687" y="3656170"/>
                <a:ext cx="272465" cy="13504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454" name="グループ化 453"/>
              <p:cNvGrpSpPr/>
              <p:nvPr/>
            </p:nvGrpSpPr>
            <p:grpSpPr>
              <a:xfrm>
                <a:off x="1047233" y="3516710"/>
                <a:ext cx="2905570" cy="1223492"/>
                <a:chOff x="1047233" y="3516710"/>
                <a:chExt cx="2905570" cy="1223492"/>
              </a:xfrm>
            </p:grpSpPr>
            <p:sp>
              <p:nvSpPr>
                <p:cNvPr id="455" name="楕円 454"/>
                <p:cNvSpPr/>
                <p:nvPr/>
              </p:nvSpPr>
              <p:spPr>
                <a:xfrm>
                  <a:off x="2085723" y="3527206"/>
                  <a:ext cx="125818" cy="9150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grpSp>
              <p:nvGrpSpPr>
                <p:cNvPr id="456" name="グループ化 455"/>
                <p:cNvGrpSpPr/>
                <p:nvPr/>
              </p:nvGrpSpPr>
              <p:grpSpPr>
                <a:xfrm>
                  <a:off x="1047233" y="3516710"/>
                  <a:ext cx="2905570" cy="1223492"/>
                  <a:chOff x="1047233" y="3516710"/>
                  <a:chExt cx="2905570" cy="1223492"/>
                </a:xfrm>
              </p:grpSpPr>
              <p:sp>
                <p:nvSpPr>
                  <p:cNvPr id="457" name="楕円 456"/>
                  <p:cNvSpPr/>
                  <p:nvPr/>
                </p:nvSpPr>
                <p:spPr>
                  <a:xfrm>
                    <a:off x="2092612" y="3558054"/>
                    <a:ext cx="248356" cy="14364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grpSp>
                <p:nvGrpSpPr>
                  <p:cNvPr id="458" name="グループ化 457"/>
                  <p:cNvGrpSpPr/>
                  <p:nvPr/>
                </p:nvGrpSpPr>
                <p:grpSpPr>
                  <a:xfrm>
                    <a:off x="1047233" y="3516710"/>
                    <a:ext cx="2905570" cy="1223492"/>
                    <a:chOff x="1047233" y="3516710"/>
                    <a:chExt cx="2905570" cy="1223492"/>
                  </a:xfrm>
                </p:grpSpPr>
                <p:sp>
                  <p:nvSpPr>
                    <p:cNvPr id="459" name="楕円 458"/>
                    <p:cNvSpPr/>
                    <p:nvPr/>
                  </p:nvSpPr>
                  <p:spPr>
                    <a:xfrm rot="1139794">
                      <a:off x="1968319" y="3569901"/>
                      <a:ext cx="287604" cy="186627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grpSp>
                  <p:nvGrpSpPr>
                    <p:cNvPr id="460" name="グループ化 459"/>
                    <p:cNvGrpSpPr/>
                    <p:nvPr/>
                  </p:nvGrpSpPr>
                  <p:grpSpPr>
                    <a:xfrm>
                      <a:off x="1047233" y="3516710"/>
                      <a:ext cx="2905570" cy="1223492"/>
                      <a:chOff x="1047233" y="3516710"/>
                      <a:chExt cx="2905570" cy="1223492"/>
                    </a:xfrm>
                  </p:grpSpPr>
                  <p:sp>
                    <p:nvSpPr>
                      <p:cNvPr id="461" name="楕円 460"/>
                      <p:cNvSpPr/>
                      <p:nvPr/>
                    </p:nvSpPr>
                    <p:spPr>
                      <a:xfrm rot="19446659">
                        <a:off x="1890452" y="3603454"/>
                        <a:ext cx="281790" cy="196480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grpSp>
                    <p:nvGrpSpPr>
                      <p:cNvPr id="462" name="グループ化 461"/>
                      <p:cNvGrpSpPr/>
                      <p:nvPr/>
                    </p:nvGrpSpPr>
                    <p:grpSpPr>
                      <a:xfrm>
                        <a:off x="1047233" y="3516710"/>
                        <a:ext cx="2905570" cy="1223492"/>
                        <a:chOff x="1912785" y="3239459"/>
                        <a:chExt cx="2905570" cy="1223492"/>
                      </a:xfrm>
                    </p:grpSpPr>
                    <p:sp>
                      <p:nvSpPr>
                        <p:cNvPr id="463" name="正方形/長方形 462"/>
                        <p:cNvSpPr/>
                        <p:nvPr/>
                      </p:nvSpPr>
                      <p:spPr>
                        <a:xfrm>
                          <a:off x="4273243" y="4254566"/>
                          <a:ext cx="461119" cy="19133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/>
                        </a:p>
                      </p:txBody>
                    </p:sp>
                    <p:grpSp>
                      <p:nvGrpSpPr>
                        <p:cNvPr id="464" name="グループ化 463"/>
                        <p:cNvGrpSpPr/>
                        <p:nvPr/>
                      </p:nvGrpSpPr>
                      <p:grpSpPr>
                        <a:xfrm>
                          <a:off x="1912785" y="3239459"/>
                          <a:ext cx="2905570" cy="1223492"/>
                          <a:chOff x="1912785" y="3239459"/>
                          <a:chExt cx="2905570" cy="1223492"/>
                        </a:xfrm>
                      </p:grpSpPr>
                      <p:sp>
                        <p:nvSpPr>
                          <p:cNvPr id="465" name="正方形/長方形 464"/>
                          <p:cNvSpPr/>
                          <p:nvPr/>
                        </p:nvSpPr>
                        <p:spPr>
                          <a:xfrm>
                            <a:off x="3755608" y="3463349"/>
                            <a:ext cx="375774" cy="61592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solidFill>
                              <a:schemeClr val="bg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kumimoji="1" lang="ja-JP" altLang="en-US"/>
                          </a:p>
                        </p:txBody>
                      </p:sp>
                      <p:grpSp>
                        <p:nvGrpSpPr>
                          <p:cNvPr id="466" name="グループ化 465"/>
                          <p:cNvGrpSpPr/>
                          <p:nvPr/>
                        </p:nvGrpSpPr>
                        <p:grpSpPr>
                          <a:xfrm>
                            <a:off x="1912785" y="3239459"/>
                            <a:ext cx="2905570" cy="1223492"/>
                            <a:chOff x="1912785" y="3239459"/>
                            <a:chExt cx="2905570" cy="1223492"/>
                          </a:xfrm>
                        </p:grpSpPr>
                        <p:sp>
                          <p:nvSpPr>
                            <p:cNvPr id="467" name="正方形/長方形 466"/>
                            <p:cNvSpPr/>
                            <p:nvPr/>
                          </p:nvSpPr>
                          <p:spPr>
                            <a:xfrm>
                              <a:off x="3701408" y="3524941"/>
                              <a:ext cx="467877" cy="540112"/>
                            </a:xfrm>
                            <a:prstGeom prst="rect">
                              <a:avLst/>
                            </a:prstGeom>
                            <a:solidFill>
                              <a:schemeClr val="bg1"/>
                            </a:solidFill>
                            <a:ln>
                              <a:solidFill>
                                <a:schemeClr val="bg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kumimoji="1" lang="ja-JP" altLang="en-US"/>
                            </a:p>
                          </p:txBody>
                        </p:sp>
                        <p:grpSp>
                          <p:nvGrpSpPr>
                            <p:cNvPr id="468" name="グループ化 467"/>
                            <p:cNvGrpSpPr/>
                            <p:nvPr/>
                          </p:nvGrpSpPr>
                          <p:grpSpPr>
                            <a:xfrm>
                              <a:off x="1912785" y="3239459"/>
                              <a:ext cx="2905570" cy="1223492"/>
                              <a:chOff x="1912785" y="3239459"/>
                              <a:chExt cx="2905570" cy="1223492"/>
                            </a:xfrm>
                          </p:grpSpPr>
                          <p:sp>
                            <p:nvSpPr>
                              <p:cNvPr id="469" name="正方形/長方形 468"/>
                              <p:cNvSpPr/>
                              <p:nvPr/>
                            </p:nvSpPr>
                            <p:spPr>
                              <a:xfrm>
                                <a:off x="3548630" y="3965559"/>
                                <a:ext cx="620655" cy="480337"/>
                              </a:xfrm>
                              <a:prstGeom prst="rect">
                                <a:avLst/>
                              </a:prstGeom>
                              <a:solidFill>
                                <a:schemeClr val="bg1"/>
                              </a:solidFill>
                              <a:ln>
                                <a:solidFill>
                                  <a:schemeClr val="bg1"/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kumimoji="1" lang="ja-JP" altLang="en-US"/>
                              </a:p>
                            </p:txBody>
                          </p:sp>
                          <p:grpSp>
                            <p:nvGrpSpPr>
                              <p:cNvPr id="470" name="グループ化 469"/>
                              <p:cNvGrpSpPr/>
                              <p:nvPr/>
                            </p:nvGrpSpPr>
                            <p:grpSpPr>
                              <a:xfrm>
                                <a:off x="1912785" y="3239459"/>
                                <a:ext cx="2905570" cy="1223492"/>
                                <a:chOff x="1912785" y="3239459"/>
                                <a:chExt cx="2905570" cy="1223492"/>
                              </a:xfrm>
                            </p:grpSpPr>
                            <p:sp>
                              <p:nvSpPr>
                                <p:cNvPr id="471" name="正方形/長方形 470"/>
                                <p:cNvSpPr/>
                                <p:nvPr/>
                              </p:nvSpPr>
                              <p:spPr>
                                <a:xfrm>
                                  <a:off x="3051159" y="3700240"/>
                                  <a:ext cx="497471" cy="203727"/>
                                </a:xfrm>
                                <a:prstGeom prst="rect">
                                  <a:avLst/>
                                </a:prstGeom>
                                <a:solidFill>
                                  <a:schemeClr val="bg1"/>
                                </a:solidFill>
                                <a:ln>
                                  <a:solidFill>
                                    <a:schemeClr val="bg1"/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>
                                    <a:shade val="50000"/>
                                  </a:schemeClr>
                                </a:lnRef>
                                <a:fillRef idx="1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lt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algn="ctr"/>
                                  <a:endParaRPr kumimoji="1" lang="ja-JP" altLang="en-US"/>
                                </a:p>
                              </p:txBody>
                            </p:sp>
                            <p:grpSp>
                              <p:nvGrpSpPr>
                                <p:cNvPr id="472" name="グループ化 471"/>
                                <p:cNvGrpSpPr/>
                                <p:nvPr/>
                              </p:nvGrpSpPr>
                              <p:grpSpPr>
                                <a:xfrm>
                                  <a:off x="1912785" y="3239459"/>
                                  <a:ext cx="2905570" cy="1223492"/>
                                  <a:chOff x="1912785" y="3239459"/>
                                  <a:chExt cx="2905570" cy="1223492"/>
                                </a:xfrm>
                              </p:grpSpPr>
                              <p:sp>
                                <p:nvSpPr>
                                  <p:cNvPr id="473" name="正方形/長方形 472"/>
                                  <p:cNvSpPr/>
                                  <p:nvPr/>
                                </p:nvSpPr>
                                <p:spPr>
                                  <a:xfrm>
                                    <a:off x="2695076" y="3837637"/>
                                    <a:ext cx="537286" cy="66330"/>
                                  </a:xfrm>
                                  <a:prstGeom prst="rect">
                                    <a:avLst/>
                                  </a:prstGeom>
                                  <a:solidFill>
                                    <a:schemeClr val="bg1"/>
                                  </a:solidFill>
                                  <a:ln>
                                    <a:solidFill>
                                      <a:schemeClr val="bg1"/>
                                    </a:solidFill>
                                  </a:ln>
                                </p:spPr>
                                <p:style>
                                  <a:lnRef idx="2">
                                    <a:schemeClr val="accent1">
                                      <a:shade val="50000"/>
                                    </a:schemeClr>
                                  </a:lnRef>
                                  <a:fillRef idx="1">
                                    <a:schemeClr val="accent1"/>
                                  </a:fillRef>
                                  <a:effectRef idx="0">
                                    <a:schemeClr val="accent1"/>
                                  </a:effectRef>
                                  <a:fontRef idx="minor">
                                    <a:schemeClr val="lt1"/>
                                  </a:fontRef>
                                </p:style>
                                <p:txBody>
                                  <a:bodyPr rtlCol="0" anchor="ctr"/>
                                  <a:lstStyle/>
                                  <a:p>
                                    <a:pPr algn="ctr"/>
                                    <a:endParaRPr kumimoji="1" lang="ja-JP" altLang="en-US"/>
                                  </a:p>
                                </p:txBody>
                              </p:sp>
                              <p:grpSp>
                                <p:nvGrpSpPr>
                                  <p:cNvPr id="474" name="グループ化 473"/>
                                  <p:cNvGrpSpPr/>
                                  <p:nvPr/>
                                </p:nvGrpSpPr>
                                <p:grpSpPr>
                                  <a:xfrm>
                                    <a:off x="1912785" y="3239459"/>
                                    <a:ext cx="2905570" cy="1223492"/>
                                    <a:chOff x="1912785" y="3239459"/>
                                    <a:chExt cx="2905570" cy="1223492"/>
                                  </a:xfrm>
                                </p:grpSpPr>
                                <p:sp>
                                  <p:nvSpPr>
                                    <p:cNvPr id="475" name="正方形/長方形 474"/>
                                    <p:cNvSpPr/>
                                    <p:nvPr/>
                                  </p:nvSpPr>
                                  <p:spPr>
                                    <a:xfrm>
                                      <a:off x="2695076" y="3903967"/>
                                      <a:ext cx="853554" cy="541929"/>
                                    </a:xfrm>
                                    <a:prstGeom prst="rect">
                                      <a:avLst/>
                                    </a:prstGeom>
                                    <a:solidFill>
                                      <a:schemeClr val="bg1"/>
                                    </a:solidFill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</p:spPr>
                                  <p:style>
                                    <a:lnRef idx="2">
                                      <a:schemeClr val="accent1">
                                        <a:shade val="50000"/>
                                      </a:schemeClr>
                                    </a:lnRef>
                                    <a:fillRef idx="1">
                                      <a:schemeClr val="accent1"/>
                                    </a:fillRef>
                                    <a:effectRef idx="0">
                                      <a:schemeClr val="accent1"/>
                                    </a:effectRef>
                                    <a:fontRef idx="minor">
                                      <a:schemeClr val="lt1"/>
                                    </a:fontRef>
                                  </p:style>
                                  <p:txBody>
                                    <a:bodyPr rtlCol="0" anchor="ctr"/>
                                    <a:lstStyle/>
                                    <a:p>
                                      <a:pPr algn="ctr"/>
                                      <a:endParaRPr kumimoji="1" lang="ja-JP" altLang="en-US"/>
                                    </a:p>
                                  </p:txBody>
                                </p:sp>
                                <p:grpSp>
                                  <p:nvGrpSpPr>
                                    <p:cNvPr id="476" name="グループ化 475"/>
                                    <p:cNvGrpSpPr/>
                                    <p:nvPr/>
                                  </p:nvGrpSpPr>
                                  <p:grpSpPr>
                                    <a:xfrm>
                                      <a:off x="1912785" y="3239459"/>
                                      <a:ext cx="2905570" cy="1223492"/>
                                      <a:chOff x="1912785" y="3239459"/>
                                      <a:chExt cx="2905570" cy="1223492"/>
                                    </a:xfrm>
                                  </p:grpSpPr>
                                  <p:sp>
                                    <p:nvSpPr>
                                      <p:cNvPr id="477" name="正方形/長方形 476"/>
                                      <p:cNvSpPr/>
                                      <p:nvPr/>
                                    </p:nvSpPr>
                                    <p:spPr>
                                      <a:xfrm>
                                        <a:off x="2006525" y="4008199"/>
                                        <a:ext cx="359267" cy="437697"/>
                                      </a:xfrm>
                                      <a:prstGeom prst="rect">
                                        <a:avLst/>
                                      </a:prstGeom>
                                      <a:solidFill>
                                        <a:schemeClr val="bg1"/>
                                      </a:solidFill>
                                      <a:ln>
                                        <a:solidFill>
                                          <a:schemeClr val="bg1"/>
                                        </a:solidFill>
                                      </a:ln>
                                    </p:spPr>
                                    <p:style>
                                      <a:lnRef idx="2">
                                        <a:schemeClr val="accent1">
                                          <a:shade val="50000"/>
                                        </a:schemeClr>
                                      </a:lnRef>
                                      <a:fillRef idx="1">
                                        <a:schemeClr val="accent1"/>
                                      </a:fillRef>
                                      <a:effectRef idx="0">
                                        <a:schemeClr val="accent1"/>
                                      </a:effectRef>
                                      <a:fontRef idx="minor">
                                        <a:schemeClr val="lt1"/>
                                      </a:fontRef>
                                    </p:style>
                                    <p:txBody>
                                      <a:bodyPr rtlCol="0" anchor="ctr"/>
                                      <a:lstStyle/>
                                      <a:p>
                                        <a:pPr algn="ctr"/>
                                        <a:endParaRPr kumimoji="1" lang="ja-JP" altLang="en-US"/>
                                      </a:p>
                                    </p:txBody>
                                  </p:sp>
                                  <p:grpSp>
                                    <p:nvGrpSpPr>
                                      <p:cNvPr id="478" name="グループ化 477"/>
                                      <p:cNvGrpSpPr/>
                                      <p:nvPr/>
                                    </p:nvGrpSpPr>
                                    <p:grpSpPr>
                                      <a:xfrm>
                                        <a:off x="1912785" y="3239459"/>
                                        <a:ext cx="2905570" cy="1223492"/>
                                        <a:chOff x="1912785" y="3239459"/>
                                        <a:chExt cx="2905570" cy="1223492"/>
                                      </a:xfrm>
                                    </p:grpSpPr>
                                    <p:sp>
                                      <p:nvSpPr>
                                        <p:cNvPr id="479" name="正方形/長方形 478"/>
                                        <p:cNvSpPr/>
                                        <p:nvPr/>
                                      </p:nvSpPr>
                                      <p:spPr>
                                        <a:xfrm>
                                          <a:off x="2130482" y="3582977"/>
                                          <a:ext cx="451631" cy="862919"/>
                                        </a:xfrm>
                                        <a:prstGeom prst="rect">
                                          <a:avLst/>
                                        </a:prstGeom>
                                        <a:solidFill>
                                          <a:schemeClr val="bg1"/>
                                        </a:solidFill>
                                        <a:ln>
                                          <a:solidFill>
                                            <a:schemeClr val="bg1"/>
                                          </a:solidFill>
                                        </a:ln>
                                      </p:spPr>
                                      <p:style>
                                        <a:lnRef idx="2">
                                          <a:schemeClr val="accent1">
                                            <a:shade val="50000"/>
                                          </a:schemeClr>
                                        </a:lnRef>
                                        <a:fillRef idx="1">
                                          <a:schemeClr val="accent1"/>
                                        </a:fillRef>
                                        <a:effectRef idx="0">
                                          <a:schemeClr val="accent1"/>
                                        </a:effectRef>
                                        <a:fontRef idx="minor">
                                          <a:schemeClr val="lt1"/>
                                        </a:fontRef>
                                      </p:style>
                                      <p:txBody>
                                        <a:bodyPr rtlCol="0" anchor="ctr"/>
                                        <a:lstStyle/>
                                        <a:p>
                                          <a:pPr algn="ctr"/>
                                          <a:endParaRPr kumimoji="1" lang="ja-JP" altLang="en-US"/>
                                        </a:p>
                                      </p:txBody>
                                    </p:sp>
                                    <p:pic>
                                      <p:nvPicPr>
                                        <p:cNvPr id="480" name="図 479"/>
                                        <p:cNvPicPr>
                                          <a:picLocks noChangeAspect="1"/>
                                        </p:cNvPicPr>
                                        <p:nvPr/>
                                      </p:nvPicPr>
                                      <p:blipFill rotWithShape="1">
                                        <a:blip r:embed="rId11">
                                          <a:clrChange>
                                            <a:clrFrom>
                                              <a:srgbClr val="FFFFFF"/>
                                            </a:clrFrom>
                                            <a:clrTo>
                                              <a:srgbClr val="FFFFFF">
                                                <a:alpha val="0"/>
                                              </a:srgbClr>
                                            </a:clrTo>
                                          </a:clrChange>
                                        </a:blip>
                                        <a:srcRect t="13435" r="63804" b="59456"/>
                                        <a:stretch/>
                                      </p:blipFill>
                                      <p:spPr>
                                        <a:xfrm>
                                          <a:off x="1912785" y="3239459"/>
                                          <a:ext cx="2905570" cy="1223492"/>
                                        </a:xfrm>
                                        <a:prstGeom prst="rect">
                                          <a:avLst/>
                                        </a:prstGeom>
                                      </p:spPr>
                                    </p:pic>
                                  </p:grpSp>
                                </p:grpSp>
                              </p:grpSp>
                            </p:grpSp>
                          </p:grpSp>
                        </p:grpSp>
                      </p:grpSp>
                    </p:grpSp>
                  </p:grpSp>
                </p:grpSp>
              </p:grpSp>
            </p:grpSp>
          </p:grpSp>
        </p:grpSp>
        <p:grpSp>
          <p:nvGrpSpPr>
            <p:cNvPr id="384" name="グループ化 383"/>
            <p:cNvGrpSpPr/>
            <p:nvPr/>
          </p:nvGrpSpPr>
          <p:grpSpPr>
            <a:xfrm>
              <a:off x="5056442" y="7824420"/>
              <a:ext cx="2370303" cy="1302700"/>
              <a:chOff x="3476683" y="2678885"/>
              <a:chExt cx="2357289" cy="1292662"/>
            </a:xfrm>
          </p:grpSpPr>
          <p:sp>
            <p:nvSpPr>
              <p:cNvPr id="449" name="テキスト ボックス 448"/>
              <p:cNvSpPr txBox="1"/>
              <p:nvPr/>
            </p:nvSpPr>
            <p:spPr>
              <a:xfrm>
                <a:off x="3476683" y="2678885"/>
                <a:ext cx="2357289" cy="129266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endParaRPr kumimoji="1" lang="en-US" altLang="ja-JP" sz="1200" dirty="0" smtClean="0"/>
              </a:p>
              <a:p>
                <a:endParaRPr kumimoji="1" lang="en-US" altLang="ja-JP" sz="1200" dirty="0" smtClean="0"/>
              </a:p>
              <a:p>
                <a:pPr algn="ctr"/>
                <a:r>
                  <a:rPr kumimoji="1" lang="ja-JP" altLang="en-US" sz="1050" dirty="0" smtClean="0"/>
                  <a:t>会社見学を希望する幼稚園、保育園、</a:t>
                </a:r>
                <a:endParaRPr kumimoji="1" lang="en-US" altLang="ja-JP" sz="1050" dirty="0" smtClean="0"/>
              </a:p>
              <a:p>
                <a:pPr algn="ctr"/>
                <a:r>
                  <a:rPr kumimoji="1" lang="ja-JP" altLang="en-US" sz="1050" dirty="0" smtClean="0"/>
                  <a:t>学童保育、放課後等デイサービス、</a:t>
                </a:r>
                <a:endParaRPr kumimoji="1" lang="en-US" altLang="ja-JP" sz="1050" dirty="0" smtClean="0"/>
              </a:p>
              <a:p>
                <a:pPr algn="ctr"/>
                <a:r>
                  <a:rPr kumimoji="1" lang="ja-JP" altLang="en-US" sz="1050" dirty="0" smtClean="0"/>
                  <a:t>児童福祉施設、子どもの居場所団体など子どもと関わる施設や団体</a:t>
                </a:r>
                <a:endParaRPr kumimoji="1" lang="en-US" altLang="ja-JP" sz="1050" dirty="0" smtClean="0"/>
              </a:p>
              <a:p>
                <a:endParaRPr kumimoji="1" lang="en-US" altLang="ja-JP" sz="1200" dirty="0"/>
              </a:p>
            </p:txBody>
          </p:sp>
          <p:grpSp>
            <p:nvGrpSpPr>
              <p:cNvPr id="450" name="グループ化 449"/>
              <p:cNvGrpSpPr/>
              <p:nvPr/>
            </p:nvGrpSpPr>
            <p:grpSpPr>
              <a:xfrm>
                <a:off x="4204940" y="2759557"/>
                <a:ext cx="917543" cy="261610"/>
                <a:chOff x="1507296" y="3379963"/>
                <a:chExt cx="917543" cy="261610"/>
              </a:xfrm>
            </p:grpSpPr>
            <p:sp>
              <p:nvSpPr>
                <p:cNvPr id="451" name="角丸四角形 450"/>
                <p:cNvSpPr/>
                <p:nvPr/>
              </p:nvSpPr>
              <p:spPr>
                <a:xfrm>
                  <a:off x="1507296" y="3380420"/>
                  <a:ext cx="917543" cy="234912"/>
                </a:xfrm>
                <a:prstGeom prst="roundRect">
                  <a:avLst/>
                </a:prstGeom>
                <a:solidFill>
                  <a:srgbClr val="F7D060"/>
                </a:solidFill>
                <a:ln>
                  <a:solidFill>
                    <a:srgbClr val="F7D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52" name="テキスト ボックス 451"/>
                <p:cNvSpPr txBox="1"/>
                <p:nvPr/>
              </p:nvSpPr>
              <p:spPr>
                <a:xfrm>
                  <a:off x="1529773" y="3379963"/>
                  <a:ext cx="797091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ja-JP" altLang="en-US" sz="1100" dirty="0" smtClean="0">
                      <a:latin typeface="+mj-ea"/>
                      <a:ea typeface="+mj-ea"/>
                    </a:rPr>
                    <a:t>　</a:t>
                  </a:r>
                  <a:r>
                    <a:rPr kumimoji="1" lang="ja-JP" altLang="en-US" sz="1100" b="1" dirty="0" smtClean="0">
                      <a:latin typeface="+mj-ea"/>
                      <a:ea typeface="+mj-ea"/>
                    </a:rPr>
                    <a:t>対　象</a:t>
                  </a:r>
                  <a:endParaRPr kumimoji="1" lang="ja-JP" altLang="en-US" sz="1100" b="1" dirty="0">
                    <a:latin typeface="+mj-ea"/>
                    <a:ea typeface="+mj-ea"/>
                  </a:endParaRPr>
                </a:p>
              </p:txBody>
            </p:sp>
          </p:grpSp>
        </p:grpSp>
        <p:grpSp>
          <p:nvGrpSpPr>
            <p:cNvPr id="385" name="グループ化 384"/>
            <p:cNvGrpSpPr/>
            <p:nvPr/>
          </p:nvGrpSpPr>
          <p:grpSpPr>
            <a:xfrm>
              <a:off x="2767442" y="7823302"/>
              <a:ext cx="2236832" cy="1304936"/>
              <a:chOff x="519722" y="4801382"/>
              <a:chExt cx="2590860" cy="865102"/>
            </a:xfrm>
          </p:grpSpPr>
          <p:sp>
            <p:nvSpPr>
              <p:cNvPr id="445" name="テキスト ボックス 444"/>
              <p:cNvSpPr txBox="1"/>
              <p:nvPr/>
            </p:nvSpPr>
            <p:spPr>
              <a:xfrm>
                <a:off x="519722" y="4801382"/>
                <a:ext cx="2590860" cy="86510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endParaRPr kumimoji="1" lang="en-US" altLang="ja-JP" sz="1200" dirty="0" smtClean="0"/>
              </a:p>
              <a:p>
                <a:endParaRPr kumimoji="1" lang="en-US" altLang="ja-JP" sz="1200" dirty="0" smtClean="0"/>
              </a:p>
              <a:p>
                <a:pPr algn="ctr"/>
                <a:r>
                  <a:rPr kumimoji="1" lang="ja-JP" altLang="en-US" sz="900" dirty="0" smtClean="0"/>
                  <a:t>応募フォームよりご応募ください</a:t>
                </a:r>
                <a:endParaRPr kumimoji="1" lang="en-US" altLang="ja-JP" sz="900" dirty="0" smtClean="0"/>
              </a:p>
              <a:p>
                <a:r>
                  <a:rPr kumimoji="1" lang="ja-JP" altLang="en-US" sz="1050" dirty="0" smtClean="0"/>
                  <a:t>＜</a:t>
                </a:r>
                <a:r>
                  <a:rPr kumimoji="1" lang="en-US" altLang="ja-JP" sz="1050" dirty="0" smtClean="0"/>
                  <a:t>URL</a:t>
                </a:r>
                <a:r>
                  <a:rPr kumimoji="1" lang="ja-JP" altLang="en-US" sz="1050" dirty="0" smtClean="0"/>
                  <a:t>＞</a:t>
                </a:r>
                <a:r>
                  <a:rPr kumimoji="1" lang="ja-JP" altLang="en-US" sz="1050" dirty="0"/>
                  <a:t>　</a:t>
                </a:r>
                <a:r>
                  <a:rPr kumimoji="1" lang="ja-JP" altLang="en-US" sz="1050" dirty="0" smtClean="0"/>
                  <a:t>　　　　＜</a:t>
                </a:r>
                <a:r>
                  <a:rPr kumimoji="1" lang="en-US" altLang="ja-JP" sz="1050" dirty="0" smtClean="0"/>
                  <a:t>QR</a:t>
                </a:r>
                <a:r>
                  <a:rPr kumimoji="1" lang="ja-JP" altLang="en-US" sz="1050" dirty="0" smtClean="0"/>
                  <a:t>コード＞</a:t>
                </a:r>
                <a:endParaRPr kumimoji="1" lang="en-US" altLang="ja-JP" sz="1050" dirty="0" smtClean="0"/>
              </a:p>
              <a:p>
                <a:pPr algn="ctr"/>
                <a:endParaRPr kumimoji="1" lang="en-US" altLang="ja-JP" sz="1050" dirty="0"/>
              </a:p>
              <a:p>
                <a:pPr algn="ctr"/>
                <a:endParaRPr kumimoji="1" lang="en-US" altLang="ja-JP" sz="1050" dirty="0" smtClean="0"/>
              </a:p>
            </p:txBody>
          </p:sp>
          <p:grpSp>
            <p:nvGrpSpPr>
              <p:cNvPr id="446" name="グループ化 445"/>
              <p:cNvGrpSpPr/>
              <p:nvPr/>
            </p:nvGrpSpPr>
            <p:grpSpPr>
              <a:xfrm>
                <a:off x="1251270" y="4854265"/>
                <a:ext cx="1086933" cy="173433"/>
                <a:chOff x="1192878" y="3317639"/>
                <a:chExt cx="1086933" cy="173433"/>
              </a:xfrm>
            </p:grpSpPr>
            <p:sp>
              <p:nvSpPr>
                <p:cNvPr id="447" name="角丸四角形 446"/>
                <p:cNvSpPr/>
                <p:nvPr/>
              </p:nvSpPr>
              <p:spPr>
                <a:xfrm>
                  <a:off x="1192878" y="3323615"/>
                  <a:ext cx="1086933" cy="156718"/>
                </a:xfrm>
                <a:prstGeom prst="roundRect">
                  <a:avLst/>
                </a:prstGeom>
                <a:solidFill>
                  <a:srgbClr val="F7D060"/>
                </a:solidFill>
                <a:ln>
                  <a:solidFill>
                    <a:srgbClr val="F7D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48" name="テキスト ボックス 447"/>
                <p:cNvSpPr txBox="1"/>
                <p:nvPr/>
              </p:nvSpPr>
              <p:spPr>
                <a:xfrm>
                  <a:off x="1315573" y="3317639"/>
                  <a:ext cx="909419" cy="17343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ja-JP" altLang="en-US" sz="1100" b="1" dirty="0" smtClean="0">
                      <a:latin typeface="+mj-ea"/>
                      <a:ea typeface="+mj-ea"/>
                    </a:rPr>
                    <a:t>応募方法</a:t>
                  </a:r>
                  <a:endParaRPr kumimoji="1" lang="ja-JP" altLang="en-US" sz="1100" b="1" dirty="0">
                    <a:latin typeface="+mj-ea"/>
                    <a:ea typeface="+mj-ea"/>
                  </a:endParaRPr>
                </a:p>
              </p:txBody>
            </p:sp>
          </p:grpSp>
        </p:grpSp>
        <p:sp>
          <p:nvSpPr>
            <p:cNvPr id="386" name="テキスト ボックス 385"/>
            <p:cNvSpPr txBox="1"/>
            <p:nvPr/>
          </p:nvSpPr>
          <p:spPr>
            <a:xfrm>
              <a:off x="245853" y="2648747"/>
              <a:ext cx="3418402" cy="1277273"/>
            </a:xfrm>
            <a:prstGeom prst="rect">
              <a:avLst/>
            </a:prstGeom>
            <a:solidFill>
              <a:srgbClr val="F3E99F"/>
            </a:solidFill>
          </p:spPr>
          <p:txBody>
            <a:bodyPr wrap="square" rtlCol="0">
              <a:spAutoFit/>
            </a:bodyPr>
            <a:lstStyle/>
            <a:p>
              <a:endParaRPr kumimoji="1" lang="en-US" altLang="ja-JP" sz="1100" dirty="0" smtClean="0"/>
            </a:p>
            <a:p>
              <a:pPr algn="ctr"/>
              <a:r>
                <a:rPr kumimoji="1" lang="ja-JP" altLang="en-US" sz="11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「子どもたちに様々な経験をしてほしい」</a:t>
              </a:r>
              <a:endParaRPr kumimoji="1" lang="en-US" altLang="ja-JP" sz="1100" dirty="0" smtClean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  <a:p>
              <a:pPr algn="ctr"/>
              <a:r>
                <a:rPr kumimoji="1" lang="ja-JP" altLang="en-US" sz="11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という思いから、地域の企業が子どもたちへ</a:t>
              </a:r>
              <a:endParaRPr kumimoji="1" lang="en-US" altLang="ja-JP" sz="1100" dirty="0" smtClean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  <a:p>
              <a:pPr algn="ctr"/>
              <a:r>
                <a:rPr kumimoji="1" lang="ja-JP" altLang="en-US" sz="11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貴重な学びや体験の機会をご提案くださいました。</a:t>
              </a:r>
              <a:endParaRPr kumimoji="1" lang="en-US" altLang="ja-JP" sz="1100" dirty="0" smtClean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  <a:p>
              <a:pPr algn="ctr"/>
              <a:r>
                <a:rPr kumimoji="1" lang="ja-JP" altLang="en-US" sz="11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ぜひこの機会に子どもたちと会社見学に</a:t>
              </a:r>
              <a:endParaRPr kumimoji="1" lang="en-US" altLang="ja-JP" sz="1100" dirty="0" smtClean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  <a:p>
              <a:pPr algn="ctr"/>
              <a:r>
                <a:rPr kumimoji="1" lang="ja-JP" altLang="en-US" sz="11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参加してみませんか？</a:t>
              </a:r>
              <a:endParaRPr kumimoji="1" lang="en-US" altLang="ja-JP" sz="1100" dirty="0" smtClean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  <a:p>
              <a:endParaRPr kumimoji="1" lang="en-US" altLang="ja-JP" sz="1100" dirty="0" smtClean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387" name="図 386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747"/>
            <a:stretch/>
          </p:blipFill>
          <p:spPr>
            <a:xfrm>
              <a:off x="3744165" y="2660986"/>
              <a:ext cx="1775561" cy="1277273"/>
            </a:xfrm>
            <a:prstGeom prst="rect">
              <a:avLst/>
            </a:prstGeom>
          </p:spPr>
        </p:pic>
        <p:pic>
          <p:nvPicPr>
            <p:cNvPr id="388" name="図 387"/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561"/>
            <a:stretch/>
          </p:blipFill>
          <p:spPr>
            <a:xfrm>
              <a:off x="5603227" y="2657187"/>
              <a:ext cx="1793153" cy="1281072"/>
            </a:xfrm>
            <a:prstGeom prst="rect">
              <a:avLst/>
            </a:prstGeom>
          </p:spPr>
        </p:pic>
        <p:pic>
          <p:nvPicPr>
            <p:cNvPr id="389" name="図 388"/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71" t="4780" b="6635"/>
            <a:stretch/>
          </p:blipFill>
          <p:spPr>
            <a:xfrm>
              <a:off x="234025" y="4008934"/>
              <a:ext cx="1785018" cy="1280454"/>
            </a:xfrm>
            <a:prstGeom prst="rect">
              <a:avLst/>
            </a:prstGeom>
          </p:spPr>
        </p:pic>
        <p:pic>
          <p:nvPicPr>
            <p:cNvPr id="390" name="図 389"/>
            <p:cNvPicPr>
              <a:picLocks noChangeAspect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7" t="4512" r="-335" b="5233"/>
            <a:stretch/>
          </p:blipFill>
          <p:spPr>
            <a:xfrm>
              <a:off x="2075282" y="4014804"/>
              <a:ext cx="1794295" cy="1271327"/>
            </a:xfrm>
            <a:prstGeom prst="rect">
              <a:avLst/>
            </a:prstGeom>
          </p:spPr>
        </p:pic>
        <p:sp>
          <p:nvSpPr>
            <p:cNvPr id="391" name="テキスト ボックス 390"/>
            <p:cNvSpPr txBox="1"/>
            <p:nvPr/>
          </p:nvSpPr>
          <p:spPr>
            <a:xfrm>
              <a:off x="225934" y="5430464"/>
              <a:ext cx="7200811" cy="233910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ja-JP" altLang="en-US" sz="1050" dirty="0" smtClean="0"/>
                <a:t>　</a:t>
              </a:r>
              <a:endParaRPr lang="en-US" altLang="ja-JP" sz="1050" dirty="0" smtClean="0"/>
            </a:p>
            <a:p>
              <a:endParaRPr lang="en-US" altLang="ja-JP" sz="1050" dirty="0" smtClean="0"/>
            </a:p>
            <a:p>
              <a:endParaRPr lang="en-US" altLang="ja-JP" sz="1050" dirty="0"/>
            </a:p>
            <a:p>
              <a:r>
                <a:rPr lang="ja-JP" altLang="en-US" sz="1050" dirty="0" smtClean="0"/>
                <a:t>　</a:t>
              </a:r>
              <a:endParaRPr lang="en-US" altLang="ja-JP" sz="1050" dirty="0" smtClean="0"/>
            </a:p>
            <a:p>
              <a:endParaRPr lang="en-US" altLang="ja-JP" sz="1050" dirty="0"/>
            </a:p>
            <a:p>
              <a:endParaRPr lang="en-US" altLang="ja-JP" sz="1050" dirty="0" smtClean="0"/>
            </a:p>
            <a:p>
              <a:endParaRPr lang="en-US" altLang="ja-JP" sz="1050" dirty="0"/>
            </a:p>
            <a:p>
              <a:endParaRPr lang="en-US" altLang="ja-JP" sz="1050" dirty="0" smtClean="0"/>
            </a:p>
            <a:p>
              <a:endParaRPr lang="en-US" altLang="ja-JP" sz="1050" dirty="0" smtClean="0"/>
            </a:p>
            <a:p>
              <a:endParaRPr lang="en-US" altLang="ja-JP" sz="1050" dirty="0"/>
            </a:p>
            <a:p>
              <a:endParaRPr lang="en-US" altLang="ja-JP" sz="1050" dirty="0" smtClean="0"/>
            </a:p>
            <a:p>
              <a:endParaRPr lang="en-US" altLang="ja-JP" sz="1050" dirty="0" smtClean="0"/>
            </a:p>
            <a:p>
              <a:endParaRPr lang="en-US" altLang="ja-JP" sz="400" dirty="0" smtClean="0"/>
            </a:p>
            <a:p>
              <a:endParaRPr lang="en-US" altLang="ja-JP" sz="400" dirty="0"/>
            </a:p>
            <a:p>
              <a:endParaRPr lang="en-US" altLang="ja-JP" sz="400" dirty="0" smtClean="0"/>
            </a:p>
            <a:p>
              <a:endParaRPr lang="en-US" altLang="ja-JP" sz="400" dirty="0"/>
            </a:p>
            <a:p>
              <a:endParaRPr lang="en-US" altLang="ja-JP" sz="400" dirty="0" smtClean="0"/>
            </a:p>
          </p:txBody>
        </p:sp>
        <p:grpSp>
          <p:nvGrpSpPr>
            <p:cNvPr id="392" name="グループ化 391"/>
            <p:cNvGrpSpPr/>
            <p:nvPr/>
          </p:nvGrpSpPr>
          <p:grpSpPr>
            <a:xfrm>
              <a:off x="3297115" y="5539694"/>
              <a:ext cx="1206805" cy="267037"/>
              <a:chOff x="2570362" y="5086728"/>
              <a:chExt cx="1206805" cy="267037"/>
            </a:xfrm>
          </p:grpSpPr>
          <p:sp>
            <p:nvSpPr>
              <p:cNvPr id="443" name="角丸四角形 442"/>
              <p:cNvSpPr/>
              <p:nvPr/>
            </p:nvSpPr>
            <p:spPr>
              <a:xfrm>
                <a:off x="2570362" y="5086728"/>
                <a:ext cx="1086933" cy="267037"/>
              </a:xfrm>
              <a:prstGeom prst="roundRect">
                <a:avLst/>
              </a:prstGeom>
              <a:solidFill>
                <a:srgbClr val="FF6D60"/>
              </a:solidFill>
              <a:ln>
                <a:solidFill>
                  <a:srgbClr val="FF6D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44" name="テキスト ボックス 443"/>
              <p:cNvSpPr txBox="1"/>
              <p:nvPr/>
            </p:nvSpPr>
            <p:spPr>
              <a:xfrm>
                <a:off x="2587065" y="5107544"/>
                <a:ext cx="1190102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1000" dirty="0"/>
                  <a:t>会社見学の流れ</a:t>
                </a:r>
                <a:endParaRPr kumimoji="1" lang="en-US" altLang="ja-JP" sz="1000" dirty="0"/>
              </a:p>
            </p:txBody>
          </p:sp>
        </p:grpSp>
        <p:grpSp>
          <p:nvGrpSpPr>
            <p:cNvPr id="393" name="グループ化 392"/>
            <p:cNvGrpSpPr/>
            <p:nvPr/>
          </p:nvGrpSpPr>
          <p:grpSpPr>
            <a:xfrm>
              <a:off x="234025" y="7829938"/>
              <a:ext cx="2469636" cy="1297182"/>
              <a:chOff x="218255" y="7822288"/>
              <a:chExt cx="2469636" cy="1122215"/>
            </a:xfrm>
          </p:grpSpPr>
          <p:sp>
            <p:nvSpPr>
              <p:cNvPr id="439" name="テキスト ボックス 438"/>
              <p:cNvSpPr txBox="1"/>
              <p:nvPr/>
            </p:nvSpPr>
            <p:spPr>
              <a:xfrm>
                <a:off x="218255" y="7822288"/>
                <a:ext cx="2469636" cy="112221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endParaRPr kumimoji="1" lang="en-US" altLang="ja-JP" sz="1200" dirty="0" smtClean="0"/>
              </a:p>
              <a:p>
                <a:endParaRPr kumimoji="1" lang="en-US" altLang="ja-JP" sz="1200" dirty="0" smtClean="0"/>
              </a:p>
              <a:p>
                <a:pPr algn="ctr"/>
                <a:r>
                  <a:rPr kumimoji="1" lang="ja-JP" altLang="en-US" sz="1000" dirty="0" smtClean="0"/>
                  <a:t>＜募集期間＞</a:t>
                </a:r>
                <a:endParaRPr kumimoji="1" lang="en-US" altLang="ja-JP" sz="1000" dirty="0" smtClean="0"/>
              </a:p>
              <a:p>
                <a:pPr algn="ctr"/>
                <a:r>
                  <a:rPr kumimoji="1" lang="en-US" altLang="ja-JP" sz="1000" dirty="0" smtClean="0"/>
                  <a:t>2023</a:t>
                </a:r>
                <a:r>
                  <a:rPr kumimoji="1" lang="ja-JP" altLang="en-US" sz="1000" dirty="0" smtClean="0"/>
                  <a:t>年</a:t>
                </a:r>
                <a:r>
                  <a:rPr kumimoji="1" lang="en-US" altLang="ja-JP" sz="1000" dirty="0" smtClean="0"/>
                  <a:t>8</a:t>
                </a:r>
                <a:r>
                  <a:rPr kumimoji="1" lang="ja-JP" altLang="en-US" sz="1000" dirty="0" smtClean="0"/>
                  <a:t>月</a:t>
                </a:r>
                <a:r>
                  <a:rPr kumimoji="1" lang="en-US" altLang="ja-JP" sz="1000" dirty="0" smtClean="0"/>
                  <a:t>1</a:t>
                </a:r>
                <a:r>
                  <a:rPr kumimoji="1" lang="ja-JP" altLang="en-US" sz="1000" dirty="0" smtClean="0"/>
                  <a:t>日（火）～</a:t>
                </a:r>
                <a:r>
                  <a:rPr kumimoji="1" lang="en-US" altLang="ja-JP" sz="1000" dirty="0" smtClean="0"/>
                  <a:t>12</a:t>
                </a:r>
                <a:r>
                  <a:rPr kumimoji="1" lang="ja-JP" altLang="en-US" sz="1000" dirty="0" smtClean="0"/>
                  <a:t>月</a:t>
                </a:r>
                <a:r>
                  <a:rPr kumimoji="1" lang="en-US" altLang="ja-JP" sz="1000" dirty="0"/>
                  <a:t>22</a:t>
                </a:r>
                <a:r>
                  <a:rPr kumimoji="1" lang="ja-JP" altLang="en-US" sz="1000" dirty="0" smtClean="0"/>
                  <a:t>日（金）</a:t>
                </a:r>
                <a:endParaRPr kumimoji="1" lang="en-US" altLang="ja-JP" sz="1000" dirty="0" smtClean="0"/>
              </a:p>
              <a:p>
                <a:pPr algn="ctr"/>
                <a:endParaRPr kumimoji="1" lang="en-US" altLang="ja-JP" sz="1050" dirty="0"/>
              </a:p>
              <a:p>
                <a:pPr algn="ctr"/>
                <a:r>
                  <a:rPr kumimoji="1" lang="ja-JP" altLang="en-US" sz="1000" dirty="0" smtClean="0"/>
                  <a:t>＜実施期間＞</a:t>
                </a:r>
                <a:endParaRPr kumimoji="1" lang="en-US" altLang="ja-JP" sz="1000" dirty="0" smtClean="0"/>
              </a:p>
              <a:p>
                <a:pPr algn="ctr"/>
                <a:r>
                  <a:rPr kumimoji="1" lang="en-US" altLang="ja-JP" sz="1000" dirty="0" smtClean="0"/>
                  <a:t>2023</a:t>
                </a:r>
                <a:r>
                  <a:rPr kumimoji="1" lang="ja-JP" altLang="en-US" sz="1000" dirty="0" smtClean="0"/>
                  <a:t>年</a:t>
                </a:r>
                <a:r>
                  <a:rPr kumimoji="1" lang="en-US" altLang="ja-JP" sz="1000" dirty="0" smtClean="0"/>
                  <a:t>8</a:t>
                </a:r>
                <a:r>
                  <a:rPr kumimoji="1" lang="ja-JP" altLang="en-US" sz="1000" dirty="0" smtClean="0"/>
                  <a:t>月中旬～</a:t>
                </a:r>
                <a:r>
                  <a:rPr kumimoji="1" lang="en-US" altLang="ja-JP" sz="1000" dirty="0" smtClean="0"/>
                  <a:t>2024</a:t>
                </a:r>
                <a:r>
                  <a:rPr kumimoji="1" lang="ja-JP" altLang="en-US" sz="1000" dirty="0" smtClean="0"/>
                  <a:t>年</a:t>
                </a:r>
                <a:r>
                  <a:rPr kumimoji="1" lang="en-US" altLang="ja-JP" sz="1000" dirty="0" smtClean="0"/>
                  <a:t>2</a:t>
                </a:r>
                <a:r>
                  <a:rPr kumimoji="1" lang="ja-JP" altLang="en-US" sz="1000" dirty="0" smtClean="0"/>
                  <a:t>月末頃まで</a:t>
                </a:r>
                <a:endParaRPr kumimoji="1" lang="en-US" altLang="ja-JP" sz="1100" dirty="0"/>
              </a:p>
            </p:txBody>
          </p:sp>
          <p:grpSp>
            <p:nvGrpSpPr>
              <p:cNvPr id="440" name="グループ化 439"/>
              <p:cNvGrpSpPr/>
              <p:nvPr/>
            </p:nvGrpSpPr>
            <p:grpSpPr>
              <a:xfrm>
                <a:off x="954597" y="7888245"/>
                <a:ext cx="938409" cy="268200"/>
                <a:chOff x="954597" y="7888245"/>
                <a:chExt cx="938409" cy="268200"/>
              </a:xfrm>
            </p:grpSpPr>
            <p:sp>
              <p:nvSpPr>
                <p:cNvPr id="441" name="角丸四角形 440"/>
                <p:cNvSpPr/>
                <p:nvPr/>
              </p:nvSpPr>
              <p:spPr>
                <a:xfrm>
                  <a:off x="954597" y="7889653"/>
                  <a:ext cx="938409" cy="208215"/>
                </a:xfrm>
                <a:prstGeom prst="roundRect">
                  <a:avLst/>
                </a:prstGeom>
                <a:solidFill>
                  <a:srgbClr val="F7D060"/>
                </a:solidFill>
                <a:ln>
                  <a:solidFill>
                    <a:srgbClr val="F7D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42" name="テキスト ボックス 441"/>
                <p:cNvSpPr txBox="1"/>
                <p:nvPr/>
              </p:nvSpPr>
              <p:spPr>
                <a:xfrm>
                  <a:off x="1122057" y="7888245"/>
                  <a:ext cx="635326" cy="26820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ja-JP" altLang="en-US" sz="1100" b="1" dirty="0" smtClean="0">
                      <a:latin typeface="+mj-ea"/>
                      <a:ea typeface="+mj-ea"/>
                    </a:rPr>
                    <a:t>期　間</a:t>
                  </a:r>
                  <a:endParaRPr kumimoji="1" lang="ja-JP" altLang="en-US" sz="1100" b="1" dirty="0">
                    <a:latin typeface="+mj-ea"/>
                    <a:ea typeface="+mj-ea"/>
                  </a:endParaRPr>
                </a:p>
              </p:txBody>
            </p:sp>
          </p:grpSp>
        </p:grpSp>
        <p:sp>
          <p:nvSpPr>
            <p:cNvPr id="394" name="テキスト ボックス 393"/>
            <p:cNvSpPr txBox="1"/>
            <p:nvPr/>
          </p:nvSpPr>
          <p:spPr>
            <a:xfrm>
              <a:off x="214412" y="5951540"/>
              <a:ext cx="144840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ja-JP" sz="1000" dirty="0"/>
                <a:t>①応募フォーム</a:t>
              </a:r>
              <a:r>
                <a:rPr lang="ja-JP" altLang="ja-JP" sz="1000" dirty="0" smtClean="0"/>
                <a:t>か</a:t>
              </a:r>
              <a:r>
                <a:rPr lang="ja-JP" altLang="en-US" sz="1000" dirty="0" smtClean="0"/>
                <a:t>ら</a:t>
              </a:r>
              <a:endParaRPr lang="en-US" altLang="ja-JP" sz="1000" dirty="0" smtClean="0"/>
            </a:p>
            <a:p>
              <a:pPr algn="ctr"/>
              <a:r>
                <a:rPr lang="ja-JP" altLang="ja-JP" sz="1000" dirty="0" smtClean="0"/>
                <a:t>ご応募</a:t>
              </a:r>
              <a:r>
                <a:rPr lang="ja-JP" altLang="ja-JP" sz="1000" dirty="0"/>
                <a:t>ください</a:t>
              </a:r>
              <a:r>
                <a:rPr lang="ja-JP" altLang="ja-JP" sz="900" dirty="0"/>
                <a:t>。</a:t>
              </a:r>
            </a:p>
          </p:txBody>
        </p:sp>
        <p:sp>
          <p:nvSpPr>
            <p:cNvPr id="395" name="正方形/長方形 394"/>
            <p:cNvSpPr/>
            <p:nvPr/>
          </p:nvSpPr>
          <p:spPr>
            <a:xfrm>
              <a:off x="1713404" y="5951064"/>
              <a:ext cx="1792926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ja-JP" altLang="ja-JP" sz="1000" dirty="0"/>
                <a:t>②会社見学を希望</a:t>
              </a:r>
              <a:r>
                <a:rPr lang="ja-JP" altLang="ja-JP" sz="1000" dirty="0" smtClean="0"/>
                <a:t>する</a:t>
              </a:r>
              <a:endParaRPr lang="en-US" altLang="ja-JP" sz="1000" dirty="0" smtClean="0"/>
            </a:p>
            <a:p>
              <a:r>
                <a:rPr lang="ja-JP" altLang="ja-JP" sz="1000" dirty="0" smtClean="0"/>
                <a:t>団体と受入</a:t>
              </a:r>
              <a:r>
                <a:rPr lang="ja-JP" altLang="ja-JP" sz="1000" dirty="0"/>
                <a:t>企業との調整は</a:t>
              </a:r>
              <a:endParaRPr lang="en-US" altLang="ja-JP" sz="1000" dirty="0"/>
            </a:p>
            <a:p>
              <a:r>
                <a:rPr lang="ja-JP" altLang="ja-JP" sz="1000" dirty="0" smtClean="0"/>
                <a:t>三重県</a:t>
              </a:r>
              <a:r>
                <a:rPr lang="ja-JP" altLang="ja-JP" sz="1000" dirty="0"/>
                <a:t>が行います。</a:t>
              </a:r>
            </a:p>
          </p:txBody>
        </p:sp>
        <p:sp>
          <p:nvSpPr>
            <p:cNvPr id="396" name="テキスト ボックス 395"/>
            <p:cNvSpPr txBox="1"/>
            <p:nvPr/>
          </p:nvSpPr>
          <p:spPr>
            <a:xfrm>
              <a:off x="3493149" y="5940171"/>
              <a:ext cx="219772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ja-JP" sz="1000" dirty="0"/>
                <a:t>③子どもたちが会社を見学</a:t>
              </a:r>
              <a:r>
                <a:rPr lang="ja-JP" altLang="ja-JP" sz="1000" dirty="0" smtClean="0"/>
                <a:t>。</a:t>
              </a:r>
              <a:endParaRPr lang="en-US" altLang="ja-JP" sz="1000" dirty="0" smtClean="0"/>
            </a:p>
            <a:p>
              <a:r>
                <a:rPr lang="ja-JP" altLang="en-US" sz="1000" dirty="0" smtClean="0"/>
                <a:t>園での出前講座も実施し</a:t>
              </a:r>
              <a:r>
                <a:rPr lang="ja-JP" altLang="en-US" sz="1000" dirty="0"/>
                <a:t>ています</a:t>
              </a:r>
              <a:r>
                <a:rPr lang="ja-JP" altLang="en-US" sz="1000" dirty="0" smtClean="0"/>
                <a:t>。</a:t>
              </a:r>
              <a:endParaRPr lang="ja-JP" altLang="ja-JP" sz="1000" dirty="0"/>
            </a:p>
          </p:txBody>
        </p:sp>
        <p:sp>
          <p:nvSpPr>
            <p:cNvPr id="397" name="テキスト ボックス 396"/>
            <p:cNvSpPr txBox="1"/>
            <p:nvPr/>
          </p:nvSpPr>
          <p:spPr>
            <a:xfrm>
              <a:off x="5774002" y="5940171"/>
              <a:ext cx="1524022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ja-JP" sz="1000" dirty="0"/>
                <a:t>④見学後は</a:t>
              </a:r>
              <a:r>
                <a:rPr lang="ja-JP" altLang="ja-JP" sz="1000" dirty="0" smtClean="0"/>
                <a:t>事務局</a:t>
              </a:r>
              <a:r>
                <a:rPr lang="ja-JP" altLang="en-US" sz="1000" dirty="0" smtClean="0"/>
                <a:t>へ</a:t>
              </a:r>
              <a:endParaRPr lang="en-US" altLang="ja-JP" sz="1000" dirty="0" smtClean="0"/>
            </a:p>
            <a:p>
              <a:r>
                <a:rPr lang="ja-JP" altLang="ja-JP" sz="1000" dirty="0" smtClean="0"/>
                <a:t>実施</a:t>
              </a:r>
              <a:r>
                <a:rPr lang="ja-JP" altLang="ja-JP" sz="1000" dirty="0"/>
                <a:t>結果報告書</a:t>
              </a:r>
              <a:r>
                <a:rPr lang="ja-JP" altLang="ja-JP" sz="1000" dirty="0" smtClean="0"/>
                <a:t>を</a:t>
              </a:r>
              <a:endParaRPr lang="en-US" altLang="ja-JP" sz="1000" dirty="0"/>
            </a:p>
            <a:p>
              <a:r>
                <a:rPr lang="ja-JP" altLang="ja-JP" sz="1000" dirty="0" smtClean="0"/>
                <a:t>提出</a:t>
              </a:r>
              <a:r>
                <a:rPr lang="ja-JP" altLang="ja-JP" sz="1000" dirty="0"/>
                <a:t>していただきます</a:t>
              </a:r>
              <a:r>
                <a:rPr lang="ja-JP" altLang="ja-JP" sz="1000" dirty="0" smtClean="0"/>
                <a:t>。</a:t>
              </a:r>
              <a:endParaRPr lang="en-US" altLang="ja-JP" sz="1000" dirty="0" smtClean="0"/>
            </a:p>
          </p:txBody>
        </p:sp>
        <p:pic>
          <p:nvPicPr>
            <p:cNvPr id="398" name="図 397"/>
            <p:cNvPicPr>
              <a:picLocks noChangeAspect="1"/>
            </p:cNvPicPr>
            <p:nvPr/>
          </p:nvPicPr>
          <p:blipFill rotWithShape="1">
            <a:blip r:embed="rId16"/>
            <a:srcRect l="10214" t="41481" r="70710" b="33932"/>
            <a:stretch/>
          </p:blipFill>
          <p:spPr>
            <a:xfrm>
              <a:off x="778742" y="7035653"/>
              <a:ext cx="721346" cy="522757"/>
            </a:xfrm>
            <a:prstGeom prst="rect">
              <a:avLst/>
            </a:prstGeom>
          </p:spPr>
        </p:pic>
        <p:pic>
          <p:nvPicPr>
            <p:cNvPr id="399" name="図 398"/>
            <p:cNvPicPr>
              <a:picLocks noChangeAspect="1"/>
            </p:cNvPicPr>
            <p:nvPr/>
          </p:nvPicPr>
          <p:blipFill rotWithShape="1">
            <a:blip r:embed="rId17"/>
            <a:srcRect l="7398" t="29166" r="66710" b="21930"/>
            <a:stretch/>
          </p:blipFill>
          <p:spPr>
            <a:xfrm>
              <a:off x="380578" y="6451793"/>
              <a:ext cx="569086" cy="604315"/>
            </a:xfrm>
            <a:prstGeom prst="rect">
              <a:avLst/>
            </a:prstGeom>
          </p:spPr>
        </p:pic>
        <p:grpSp>
          <p:nvGrpSpPr>
            <p:cNvPr id="400" name="グループ化 399"/>
            <p:cNvGrpSpPr/>
            <p:nvPr/>
          </p:nvGrpSpPr>
          <p:grpSpPr>
            <a:xfrm>
              <a:off x="1846354" y="6601110"/>
              <a:ext cx="1252303" cy="838895"/>
              <a:chOff x="1536895" y="3766565"/>
              <a:chExt cx="2926080" cy="2141865"/>
            </a:xfrm>
          </p:grpSpPr>
          <p:pic>
            <p:nvPicPr>
              <p:cNvPr id="437" name="図 436"/>
              <p:cNvPicPr>
                <a:picLocks noChangeAspect="1"/>
              </p:cNvPicPr>
              <p:nvPr/>
            </p:nvPicPr>
            <p:blipFill rotWithShape="1">
              <a:blip r:embed="rId18"/>
              <a:srcRect l="13596" t="36920" r="73429" b="29811"/>
              <a:stretch/>
            </p:blipFill>
            <p:spPr>
              <a:xfrm>
                <a:off x="2426677" y="3766565"/>
                <a:ext cx="1146517" cy="1652895"/>
              </a:xfrm>
              <a:prstGeom prst="rect">
                <a:avLst/>
              </a:prstGeom>
            </p:spPr>
          </p:pic>
          <p:pic>
            <p:nvPicPr>
              <p:cNvPr id="438" name="図 437"/>
              <p:cNvPicPr>
                <a:picLocks noChangeAspect="1"/>
              </p:cNvPicPr>
              <p:nvPr/>
            </p:nvPicPr>
            <p:blipFill rotWithShape="1">
              <a:blip r:embed="rId19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8949" t="41345" r="68562" b="32694"/>
              <a:stretch/>
            </p:blipFill>
            <p:spPr>
              <a:xfrm>
                <a:off x="1536895" y="4009292"/>
                <a:ext cx="2926080" cy="1899138"/>
              </a:xfrm>
              <a:prstGeom prst="rect">
                <a:avLst/>
              </a:prstGeom>
            </p:spPr>
          </p:pic>
        </p:grpSp>
        <p:pic>
          <p:nvPicPr>
            <p:cNvPr id="401" name="図 400"/>
            <p:cNvPicPr>
              <a:picLocks noChangeAspect="1"/>
            </p:cNvPicPr>
            <p:nvPr/>
          </p:nvPicPr>
          <p:blipFill rotWithShape="1">
            <a:blip r:embed="rId20"/>
            <a:srcRect l="14256" t="27813" r="73529" b="20401"/>
            <a:stretch/>
          </p:blipFill>
          <p:spPr>
            <a:xfrm>
              <a:off x="3630583" y="6394017"/>
              <a:ext cx="346907" cy="826874"/>
            </a:xfrm>
            <a:prstGeom prst="rect">
              <a:avLst/>
            </a:prstGeom>
          </p:spPr>
        </p:pic>
        <p:pic>
          <p:nvPicPr>
            <p:cNvPr id="402" name="図 401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66995" y="6601829"/>
              <a:ext cx="422323" cy="585940"/>
            </a:xfrm>
            <a:prstGeom prst="rect">
              <a:avLst/>
            </a:prstGeom>
          </p:spPr>
        </p:pic>
        <p:grpSp>
          <p:nvGrpSpPr>
            <p:cNvPr id="403" name="グループ化 402"/>
            <p:cNvGrpSpPr/>
            <p:nvPr/>
          </p:nvGrpSpPr>
          <p:grpSpPr>
            <a:xfrm>
              <a:off x="4031912" y="7164215"/>
              <a:ext cx="1120196" cy="525080"/>
              <a:chOff x="3946848" y="6961727"/>
              <a:chExt cx="1120196" cy="525080"/>
            </a:xfrm>
          </p:grpSpPr>
          <p:grpSp>
            <p:nvGrpSpPr>
              <p:cNvPr id="433" name="グループ化 432"/>
              <p:cNvGrpSpPr/>
              <p:nvPr/>
            </p:nvGrpSpPr>
            <p:grpSpPr>
              <a:xfrm>
                <a:off x="3946848" y="6961727"/>
                <a:ext cx="636022" cy="525080"/>
                <a:chOff x="3946848" y="6961727"/>
                <a:chExt cx="636022" cy="525080"/>
              </a:xfrm>
            </p:grpSpPr>
            <p:pic>
              <p:nvPicPr>
                <p:cNvPr id="435" name="図 434"/>
                <p:cNvPicPr>
                  <a:picLocks noChangeAspect="1"/>
                </p:cNvPicPr>
                <p:nvPr/>
              </p:nvPicPr>
              <p:blipFill rotWithShape="1">
                <a:blip r:embed="rId22"/>
                <a:srcRect l="11140" t="43067" r="69973" b="26464"/>
                <a:stretch/>
              </p:blipFill>
              <p:spPr>
                <a:xfrm>
                  <a:off x="3946848" y="6998178"/>
                  <a:ext cx="557072" cy="488629"/>
                </a:xfrm>
                <a:prstGeom prst="rect">
                  <a:avLst/>
                </a:prstGeom>
              </p:spPr>
            </p:pic>
            <p:sp>
              <p:nvSpPr>
                <p:cNvPr id="436" name="楕円 435"/>
                <p:cNvSpPr/>
                <p:nvPr/>
              </p:nvSpPr>
              <p:spPr>
                <a:xfrm>
                  <a:off x="4441075" y="6961727"/>
                  <a:ext cx="141795" cy="8462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pic>
            <p:nvPicPr>
              <p:cNvPr id="434" name="図 433"/>
              <p:cNvPicPr>
                <a:picLocks noChangeAspect="1"/>
              </p:cNvPicPr>
              <p:nvPr/>
            </p:nvPicPr>
            <p:blipFill rotWithShape="1">
              <a:blip r:embed="rId22"/>
              <a:srcRect l="11140" t="43067" r="69973" b="26464"/>
              <a:stretch/>
            </p:blipFill>
            <p:spPr>
              <a:xfrm>
                <a:off x="4509972" y="6998178"/>
                <a:ext cx="557072" cy="488629"/>
              </a:xfrm>
              <a:prstGeom prst="rect">
                <a:avLst/>
              </a:prstGeom>
            </p:spPr>
          </p:pic>
        </p:grpSp>
        <p:pic>
          <p:nvPicPr>
            <p:cNvPr id="404" name="図 403"/>
            <p:cNvPicPr>
              <a:picLocks noChangeAspect="1"/>
            </p:cNvPicPr>
            <p:nvPr/>
          </p:nvPicPr>
          <p:blipFill rotWithShape="1">
            <a:blip r:embed="rId23"/>
            <a:srcRect l="16341" t="30814" r="76401" b="22465"/>
            <a:stretch/>
          </p:blipFill>
          <p:spPr>
            <a:xfrm>
              <a:off x="5088367" y="6531802"/>
              <a:ext cx="202396" cy="732479"/>
            </a:xfrm>
            <a:prstGeom prst="rect">
              <a:avLst/>
            </a:prstGeom>
          </p:spPr>
        </p:pic>
        <p:grpSp>
          <p:nvGrpSpPr>
            <p:cNvPr id="405" name="グループ化 404"/>
            <p:cNvGrpSpPr/>
            <p:nvPr/>
          </p:nvGrpSpPr>
          <p:grpSpPr>
            <a:xfrm>
              <a:off x="5891973" y="6569424"/>
              <a:ext cx="538167" cy="542203"/>
              <a:chOff x="2005651" y="6539921"/>
              <a:chExt cx="1783044" cy="1859495"/>
            </a:xfrm>
          </p:grpSpPr>
          <p:grpSp>
            <p:nvGrpSpPr>
              <p:cNvPr id="429" name="グループ化 428"/>
              <p:cNvGrpSpPr/>
              <p:nvPr/>
            </p:nvGrpSpPr>
            <p:grpSpPr>
              <a:xfrm>
                <a:off x="2005651" y="6539921"/>
                <a:ext cx="1783044" cy="1859495"/>
                <a:chOff x="2005651" y="6539921"/>
                <a:chExt cx="1783044" cy="1859495"/>
              </a:xfrm>
            </p:grpSpPr>
            <p:pic>
              <p:nvPicPr>
                <p:cNvPr id="431" name="図 430"/>
                <p:cNvPicPr>
                  <a:picLocks noChangeAspect="1"/>
                </p:cNvPicPr>
                <p:nvPr/>
              </p:nvPicPr>
              <p:blipFill rotWithShape="1">
                <a:blip r:embed="rId24"/>
                <a:srcRect l="10709" t="46386" r="77243" b="29329"/>
                <a:stretch/>
              </p:blipFill>
              <p:spPr>
                <a:xfrm>
                  <a:off x="2005651" y="6622867"/>
                  <a:ext cx="1567543" cy="1776549"/>
                </a:xfrm>
                <a:prstGeom prst="rect">
                  <a:avLst/>
                </a:prstGeom>
              </p:spPr>
            </p:pic>
            <p:sp>
              <p:nvSpPr>
                <p:cNvPr id="432" name="正方形/長方形 431"/>
                <p:cNvSpPr/>
                <p:nvPr/>
              </p:nvSpPr>
              <p:spPr>
                <a:xfrm rot="20683887">
                  <a:off x="3339533" y="6539921"/>
                  <a:ext cx="449162" cy="1476188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430" name="正方形/長方形 429"/>
              <p:cNvSpPr/>
              <p:nvPr/>
            </p:nvSpPr>
            <p:spPr>
              <a:xfrm rot="20720441">
                <a:off x="2871441" y="6564934"/>
                <a:ext cx="256988" cy="9562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406" name="グループ化 405"/>
            <p:cNvGrpSpPr/>
            <p:nvPr/>
          </p:nvGrpSpPr>
          <p:grpSpPr>
            <a:xfrm>
              <a:off x="6489349" y="7043287"/>
              <a:ext cx="665709" cy="514112"/>
              <a:chOff x="6212067" y="7011495"/>
              <a:chExt cx="665709" cy="514112"/>
            </a:xfrm>
          </p:grpSpPr>
          <p:pic>
            <p:nvPicPr>
              <p:cNvPr id="427" name="図 426"/>
              <p:cNvPicPr>
                <a:picLocks noChangeAspect="1"/>
              </p:cNvPicPr>
              <p:nvPr/>
            </p:nvPicPr>
            <p:blipFill rotWithShape="1">
              <a:blip r:embed="rId25"/>
              <a:srcRect l="12241" t="43225" r="72328" b="35580"/>
              <a:stretch/>
            </p:blipFill>
            <p:spPr>
              <a:xfrm>
                <a:off x="6212067" y="7011495"/>
                <a:ext cx="665709" cy="514112"/>
              </a:xfrm>
              <a:prstGeom prst="rect">
                <a:avLst/>
              </a:prstGeom>
            </p:spPr>
          </p:pic>
          <p:pic>
            <p:nvPicPr>
              <p:cNvPr id="428" name="図 427"/>
              <p:cNvPicPr>
                <a:picLocks noChangeAspect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6465823" y="7132190"/>
                <a:ext cx="199392" cy="133991"/>
              </a:xfrm>
              <a:prstGeom prst="rect">
                <a:avLst/>
              </a:prstGeom>
            </p:spPr>
          </p:pic>
        </p:grpSp>
        <p:pic>
          <p:nvPicPr>
            <p:cNvPr id="407" name="図 406"/>
            <p:cNvPicPr>
              <a:picLocks noChangeAspect="1"/>
            </p:cNvPicPr>
            <p:nvPr/>
          </p:nvPicPr>
          <p:blipFill rotWithShape="1"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13" r="5215"/>
            <a:stretch/>
          </p:blipFill>
          <p:spPr>
            <a:xfrm>
              <a:off x="3946848" y="4007126"/>
              <a:ext cx="1667314" cy="1283740"/>
            </a:xfrm>
            <a:prstGeom prst="rect">
              <a:avLst/>
            </a:prstGeom>
          </p:spPr>
        </p:pic>
        <p:pic>
          <p:nvPicPr>
            <p:cNvPr id="408" name="図 407"/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97747" y="4005378"/>
              <a:ext cx="1696514" cy="1275991"/>
            </a:xfrm>
            <a:prstGeom prst="rect">
              <a:avLst/>
            </a:prstGeom>
          </p:spPr>
        </p:pic>
        <p:grpSp>
          <p:nvGrpSpPr>
            <p:cNvPr id="409" name="グループ化 408"/>
            <p:cNvGrpSpPr/>
            <p:nvPr/>
          </p:nvGrpSpPr>
          <p:grpSpPr>
            <a:xfrm>
              <a:off x="262795" y="450828"/>
              <a:ext cx="4838015" cy="583588"/>
              <a:chOff x="147124" y="627159"/>
              <a:chExt cx="4526004" cy="456789"/>
            </a:xfrm>
          </p:grpSpPr>
          <p:sp>
            <p:nvSpPr>
              <p:cNvPr id="417" name="テキスト ボックス 416"/>
              <p:cNvSpPr txBox="1">
                <a:spLocks noChangeAspect="1"/>
              </p:cNvSpPr>
              <p:nvPr/>
            </p:nvSpPr>
            <p:spPr>
              <a:xfrm>
                <a:off x="3657552" y="633110"/>
                <a:ext cx="483333" cy="441609"/>
              </a:xfrm>
              <a:prstGeom prst="rect">
                <a:avLst/>
              </a:prstGeom>
              <a:solidFill>
                <a:srgbClr val="FF6D60"/>
              </a:solidFill>
            </p:spPr>
            <p:txBody>
              <a:bodyPr wrap="square" lIns="0" tIns="0" rIns="0" bIns="0" rtlCol="0" anchor="ctr">
                <a:noAutofit/>
              </a:bodyPr>
              <a:lstStyle/>
              <a:p>
                <a:pPr algn="ctr"/>
                <a:r>
                  <a:rPr kumimoji="1" lang="ja-JP" altLang="en-US" sz="3600" dirty="0">
                    <a:solidFill>
                      <a:schemeClr val="bg1"/>
                    </a:solidFill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ン</a:t>
                </a:r>
              </a:p>
            </p:txBody>
          </p:sp>
          <p:sp>
            <p:nvSpPr>
              <p:cNvPr id="418" name="テキスト ボックス 417"/>
              <p:cNvSpPr txBox="1">
                <a:spLocks noChangeAspect="1"/>
              </p:cNvSpPr>
              <p:nvPr/>
            </p:nvSpPr>
            <p:spPr>
              <a:xfrm>
                <a:off x="4188043" y="633110"/>
                <a:ext cx="485085" cy="441610"/>
              </a:xfrm>
              <a:prstGeom prst="rect">
                <a:avLst/>
              </a:prstGeom>
              <a:solidFill>
                <a:srgbClr val="FF6D60"/>
              </a:solidFill>
            </p:spPr>
            <p:txBody>
              <a:bodyPr wrap="square" lIns="0" tIns="0" rIns="0" bIns="0" rtlCol="0" anchor="ctr">
                <a:noAutofit/>
              </a:bodyPr>
              <a:lstStyle/>
              <a:p>
                <a:pPr algn="ctr"/>
                <a:r>
                  <a:rPr kumimoji="1" lang="ja-JP" altLang="en-US" sz="3600" dirty="0">
                    <a:solidFill>
                      <a:schemeClr val="bg1"/>
                    </a:solidFill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ジ</a:t>
                </a:r>
              </a:p>
            </p:txBody>
          </p:sp>
          <p:grpSp>
            <p:nvGrpSpPr>
              <p:cNvPr id="419" name="グループ化 418"/>
              <p:cNvGrpSpPr/>
              <p:nvPr/>
            </p:nvGrpSpPr>
            <p:grpSpPr>
              <a:xfrm>
                <a:off x="147124" y="627159"/>
                <a:ext cx="3465976" cy="456789"/>
                <a:chOff x="1385199" y="589357"/>
                <a:chExt cx="6212671" cy="791187"/>
              </a:xfrm>
            </p:grpSpPr>
            <p:sp>
              <p:nvSpPr>
                <p:cNvPr id="420" name="テキスト ボックス 419"/>
                <p:cNvSpPr txBox="1">
                  <a:spLocks noChangeAspect="1"/>
                </p:cNvSpPr>
                <p:nvPr/>
              </p:nvSpPr>
              <p:spPr>
                <a:xfrm>
                  <a:off x="1385199" y="599665"/>
                  <a:ext cx="820129" cy="780877"/>
                </a:xfrm>
                <a:prstGeom prst="rect">
                  <a:avLst/>
                </a:prstGeom>
                <a:solidFill>
                  <a:srgbClr val="FF6D60"/>
                </a:solidFill>
              </p:spPr>
              <p:txBody>
                <a:bodyPr wrap="square" lIns="0" tIns="0" rIns="0" bIns="0" rtlCol="0" anchor="ctr">
                  <a:noAutofit/>
                </a:bodyPr>
                <a:lstStyle/>
                <a:p>
                  <a:pPr algn="ctr"/>
                  <a:r>
                    <a:rPr kumimoji="1" lang="ja-JP" altLang="en-US" sz="3600" dirty="0" smtClean="0">
                      <a:solidFill>
                        <a:schemeClr val="bg1"/>
                      </a:solidFill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オ</a:t>
                  </a:r>
                  <a:endParaRPr kumimoji="1" lang="en-US" altLang="ja-JP" sz="3600" dirty="0" smtClean="0">
                    <a:solidFill>
                      <a:schemeClr val="bg1"/>
                    </a:solidFill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endParaRPr>
                </a:p>
              </p:txBody>
            </p:sp>
            <p:sp>
              <p:nvSpPr>
                <p:cNvPr id="421" name="テキスト ボックス 420"/>
                <p:cNvSpPr txBox="1">
                  <a:spLocks noChangeAspect="1"/>
                </p:cNvSpPr>
                <p:nvPr/>
              </p:nvSpPr>
              <p:spPr>
                <a:xfrm>
                  <a:off x="2297914" y="599665"/>
                  <a:ext cx="820129" cy="780879"/>
                </a:xfrm>
                <a:prstGeom prst="rect">
                  <a:avLst/>
                </a:prstGeom>
                <a:solidFill>
                  <a:srgbClr val="FF6D60"/>
                </a:solidFill>
              </p:spPr>
              <p:txBody>
                <a:bodyPr wrap="square" lIns="0" tIns="0" rIns="0" bIns="0" rtlCol="0" anchor="ctr">
                  <a:noAutofit/>
                </a:bodyPr>
                <a:lstStyle/>
                <a:p>
                  <a:pPr algn="ctr"/>
                  <a:r>
                    <a:rPr kumimoji="1" lang="ja-JP" altLang="en-US" sz="3600" dirty="0">
                      <a:solidFill>
                        <a:schemeClr val="bg1"/>
                      </a:solidFill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シ</a:t>
                  </a:r>
                </a:p>
              </p:txBody>
            </p:sp>
            <p:sp>
              <p:nvSpPr>
                <p:cNvPr id="422" name="テキスト ボックス 421"/>
                <p:cNvSpPr txBox="1">
                  <a:spLocks noChangeAspect="1"/>
                </p:cNvSpPr>
                <p:nvPr/>
              </p:nvSpPr>
              <p:spPr>
                <a:xfrm>
                  <a:off x="3214500" y="599665"/>
                  <a:ext cx="820129" cy="76024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txBody>
                <a:bodyPr wrap="square" lIns="0" tIns="0" rIns="0" bIns="0" rtlCol="0" anchor="ctr">
                  <a:noAutofit/>
                </a:bodyPr>
                <a:lstStyle/>
                <a:p>
                  <a:pPr algn="ctr"/>
                  <a:r>
                    <a:rPr kumimoji="1" lang="ja-JP" altLang="en-US" sz="3600" dirty="0">
                      <a:solidFill>
                        <a:srgbClr val="FF6D60"/>
                      </a:solidFill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ゴ</a:t>
                  </a:r>
                </a:p>
              </p:txBody>
            </p:sp>
            <p:sp>
              <p:nvSpPr>
                <p:cNvPr id="423" name="テキスト ボックス 422"/>
                <p:cNvSpPr txBox="1">
                  <a:spLocks noChangeAspect="1"/>
                </p:cNvSpPr>
                <p:nvPr/>
              </p:nvSpPr>
              <p:spPr>
                <a:xfrm>
                  <a:off x="4113036" y="589359"/>
                  <a:ext cx="820129" cy="780537"/>
                </a:xfrm>
                <a:prstGeom prst="rect">
                  <a:avLst/>
                </a:prstGeom>
                <a:solidFill>
                  <a:srgbClr val="FF6D60"/>
                </a:solidFill>
              </p:spPr>
              <p:txBody>
                <a:bodyPr wrap="square" lIns="0" tIns="0" rIns="0" bIns="0" rtlCol="0" anchor="ctr">
                  <a:noAutofit/>
                </a:bodyPr>
                <a:lstStyle/>
                <a:p>
                  <a:pPr algn="ctr"/>
                  <a:r>
                    <a:rPr kumimoji="1" lang="ja-JP" altLang="en-US" sz="3600" dirty="0">
                      <a:solidFill>
                        <a:schemeClr val="bg1"/>
                      </a:solidFill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ト</a:t>
                  </a:r>
                </a:p>
              </p:txBody>
            </p:sp>
            <p:sp>
              <p:nvSpPr>
                <p:cNvPr id="424" name="テキスト ボックス 423"/>
                <p:cNvSpPr txBox="1">
                  <a:spLocks noChangeAspect="1"/>
                </p:cNvSpPr>
                <p:nvPr/>
              </p:nvSpPr>
              <p:spPr>
                <a:xfrm>
                  <a:off x="5011571" y="591163"/>
                  <a:ext cx="820129" cy="768749"/>
                </a:xfrm>
                <a:prstGeom prst="rect">
                  <a:avLst/>
                </a:prstGeom>
                <a:solidFill>
                  <a:srgbClr val="FF6D60"/>
                </a:solidFill>
              </p:spPr>
              <p:txBody>
                <a:bodyPr wrap="square" lIns="0" tIns="0" rIns="0" bIns="0" rtlCol="0" anchor="ctr">
                  <a:noAutofit/>
                </a:bodyPr>
                <a:lstStyle/>
                <a:p>
                  <a:pPr algn="ctr"/>
                  <a:r>
                    <a:rPr kumimoji="1" lang="ja-JP" altLang="en-US" sz="3600" dirty="0" smtClean="0">
                      <a:solidFill>
                        <a:schemeClr val="bg1"/>
                      </a:solidFill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チ</a:t>
                  </a:r>
                  <a:endParaRPr kumimoji="1" lang="ja-JP" altLang="en-US" sz="3600" dirty="0">
                    <a:solidFill>
                      <a:schemeClr val="bg1"/>
                    </a:solidFill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endParaRPr>
                </a:p>
              </p:txBody>
            </p:sp>
            <p:sp>
              <p:nvSpPr>
                <p:cNvPr id="425" name="テキスト ボックス 424"/>
                <p:cNvSpPr txBox="1">
                  <a:spLocks noChangeAspect="1"/>
                </p:cNvSpPr>
                <p:nvPr/>
              </p:nvSpPr>
              <p:spPr>
                <a:xfrm>
                  <a:off x="5892361" y="589357"/>
                  <a:ext cx="820129" cy="770553"/>
                </a:xfrm>
                <a:prstGeom prst="rect">
                  <a:avLst/>
                </a:prstGeom>
                <a:solidFill>
                  <a:srgbClr val="FF6D60"/>
                </a:solidFill>
              </p:spPr>
              <p:txBody>
                <a:bodyPr wrap="square" lIns="0" tIns="0" rIns="0" bIns="0" rtlCol="0" anchor="ctr">
                  <a:noAutofit/>
                </a:bodyPr>
                <a:lstStyle/>
                <a:p>
                  <a:pPr algn="ctr"/>
                  <a:r>
                    <a:rPr kumimoji="1" lang="ja-JP" altLang="en-US" sz="3200" dirty="0" smtClean="0">
                      <a:solidFill>
                        <a:schemeClr val="bg1"/>
                      </a:solidFill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ャ</a:t>
                  </a:r>
                  <a:endParaRPr kumimoji="1" lang="ja-JP" altLang="en-US" sz="3200" dirty="0">
                    <a:solidFill>
                      <a:schemeClr val="bg1"/>
                    </a:solidFill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endParaRPr>
                </a:p>
              </p:txBody>
            </p:sp>
            <p:sp>
              <p:nvSpPr>
                <p:cNvPr id="426" name="テキスト ボックス 425"/>
                <p:cNvSpPr txBox="1">
                  <a:spLocks noChangeAspect="1"/>
                </p:cNvSpPr>
                <p:nvPr/>
              </p:nvSpPr>
              <p:spPr>
                <a:xfrm>
                  <a:off x="6777741" y="589359"/>
                  <a:ext cx="820129" cy="770552"/>
                </a:xfrm>
                <a:prstGeom prst="rect">
                  <a:avLst/>
                </a:prstGeom>
                <a:solidFill>
                  <a:srgbClr val="FF6D60"/>
                </a:solidFill>
              </p:spPr>
              <p:txBody>
                <a:bodyPr wrap="square" lIns="0" tIns="0" rIns="0" bIns="0" rtlCol="0" anchor="ctr">
                  <a:noAutofit/>
                </a:bodyPr>
                <a:lstStyle/>
                <a:p>
                  <a:pPr algn="ctr"/>
                  <a:r>
                    <a:rPr kumimoji="1" lang="ja-JP" altLang="en-US" sz="3600" dirty="0">
                      <a:solidFill>
                        <a:schemeClr val="bg1"/>
                      </a:solidFill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レ</a:t>
                  </a:r>
                </a:p>
              </p:txBody>
            </p:sp>
          </p:grpSp>
        </p:grpSp>
        <p:grpSp>
          <p:nvGrpSpPr>
            <p:cNvPr id="410" name="グループ化 409"/>
            <p:cNvGrpSpPr/>
            <p:nvPr/>
          </p:nvGrpSpPr>
          <p:grpSpPr>
            <a:xfrm>
              <a:off x="4597036" y="1088759"/>
              <a:ext cx="2711706" cy="533699"/>
              <a:chOff x="4592945" y="1064141"/>
              <a:chExt cx="2447492" cy="436455"/>
            </a:xfrm>
          </p:grpSpPr>
          <p:sp>
            <p:nvSpPr>
              <p:cNvPr id="412" name="テキスト ボックス 411"/>
              <p:cNvSpPr txBox="1">
                <a:spLocks noChangeAspect="1"/>
              </p:cNvSpPr>
              <p:nvPr/>
            </p:nvSpPr>
            <p:spPr>
              <a:xfrm>
                <a:off x="4592945" y="1064141"/>
                <a:ext cx="454689" cy="436455"/>
              </a:xfrm>
              <a:prstGeom prst="rect">
                <a:avLst/>
              </a:prstGeom>
              <a:solidFill>
                <a:srgbClr val="FF6D60"/>
              </a:solidFill>
            </p:spPr>
            <p:txBody>
              <a:bodyPr wrap="square" lIns="0" tIns="0" rIns="0" bIns="0" rtlCol="0" anchor="ctr">
                <a:noAutofit/>
              </a:bodyPr>
              <a:lstStyle/>
              <a:p>
                <a:pPr algn="ctr"/>
                <a:r>
                  <a:rPr kumimoji="1" lang="ja-JP" altLang="en-US" sz="3600" dirty="0">
                    <a:solidFill>
                      <a:schemeClr val="bg1"/>
                    </a:solidFill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ミ</a:t>
                </a:r>
              </a:p>
            </p:txBody>
          </p:sp>
          <p:sp>
            <p:nvSpPr>
              <p:cNvPr id="413" name="テキスト ボックス 412"/>
              <p:cNvSpPr txBox="1">
                <a:spLocks noChangeAspect="1"/>
              </p:cNvSpPr>
              <p:nvPr/>
            </p:nvSpPr>
            <p:spPr>
              <a:xfrm>
                <a:off x="5101111" y="1068792"/>
                <a:ext cx="454689" cy="43159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square" lIns="0" tIns="0" rIns="0" bIns="0" rtlCol="0" anchor="ctr">
                <a:noAutofit/>
              </a:bodyPr>
              <a:lstStyle/>
              <a:p>
                <a:pPr algn="ctr"/>
                <a:r>
                  <a:rPr kumimoji="1" lang="ja-JP" altLang="en-US" sz="3600" dirty="0">
                    <a:solidFill>
                      <a:srgbClr val="FF6D60"/>
                    </a:solidFill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エ</a:t>
                </a:r>
              </a:p>
            </p:txBody>
          </p:sp>
          <p:sp>
            <p:nvSpPr>
              <p:cNvPr id="414" name="テキスト ボックス 413"/>
              <p:cNvSpPr txBox="1">
                <a:spLocks noChangeAspect="1"/>
              </p:cNvSpPr>
              <p:nvPr/>
            </p:nvSpPr>
            <p:spPr>
              <a:xfrm>
                <a:off x="5599269" y="1068792"/>
                <a:ext cx="454689" cy="431591"/>
              </a:xfrm>
              <a:prstGeom prst="rect">
                <a:avLst/>
              </a:prstGeom>
              <a:solidFill>
                <a:srgbClr val="FF6D60"/>
              </a:solidFill>
            </p:spPr>
            <p:txBody>
              <a:bodyPr wrap="square" lIns="0" tIns="0" rIns="0" bIns="0" rtlCol="0" anchor="ctr">
                <a:noAutofit/>
              </a:bodyPr>
              <a:lstStyle/>
              <a:p>
                <a:pPr algn="ctr"/>
                <a:r>
                  <a:rPr kumimoji="1" lang="ja-JP" altLang="en-US" sz="3600" dirty="0">
                    <a:solidFill>
                      <a:schemeClr val="bg1"/>
                    </a:solidFill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キ</a:t>
                </a:r>
              </a:p>
            </p:txBody>
          </p:sp>
          <p:sp>
            <p:nvSpPr>
              <p:cNvPr id="415" name="テキスト ボックス 414"/>
              <p:cNvSpPr txBox="1">
                <a:spLocks noChangeAspect="1"/>
              </p:cNvSpPr>
              <p:nvPr/>
            </p:nvSpPr>
            <p:spPr>
              <a:xfrm>
                <a:off x="6097428" y="1068792"/>
                <a:ext cx="454689" cy="431591"/>
              </a:xfrm>
              <a:prstGeom prst="rect">
                <a:avLst/>
              </a:prstGeom>
              <a:solidFill>
                <a:srgbClr val="FF6D60"/>
              </a:solidFill>
            </p:spPr>
            <p:txBody>
              <a:bodyPr wrap="square" lIns="0" tIns="0" rIns="0" bIns="0" rtlCol="0" anchor="ctr">
                <a:noAutofit/>
              </a:bodyPr>
              <a:lstStyle/>
              <a:p>
                <a:pPr algn="ctr"/>
                <a:r>
                  <a:rPr kumimoji="1" lang="ja-JP" altLang="en-US" sz="3600" dirty="0" smtClean="0">
                    <a:solidFill>
                      <a:schemeClr val="bg1"/>
                    </a:solidFill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ッ</a:t>
                </a:r>
                <a:endParaRPr kumimoji="1" lang="ja-JP" altLang="en-US" sz="3600" dirty="0">
                  <a:solidFill>
                    <a:schemeClr val="bg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endParaRPr>
              </a:p>
            </p:txBody>
          </p:sp>
          <p:sp>
            <p:nvSpPr>
              <p:cNvPr id="416" name="テキスト ボックス 415"/>
              <p:cNvSpPr txBox="1">
                <a:spLocks noChangeAspect="1"/>
              </p:cNvSpPr>
              <p:nvPr/>
            </p:nvSpPr>
            <p:spPr>
              <a:xfrm>
                <a:off x="6585748" y="1064141"/>
                <a:ext cx="454689" cy="431591"/>
              </a:xfrm>
              <a:prstGeom prst="rect">
                <a:avLst/>
              </a:prstGeom>
              <a:solidFill>
                <a:srgbClr val="FF6D60"/>
              </a:solidFill>
            </p:spPr>
            <p:txBody>
              <a:bodyPr wrap="square" lIns="0" tIns="0" rIns="0" bIns="0" rtlCol="0" anchor="ctr">
                <a:noAutofit/>
              </a:bodyPr>
              <a:lstStyle/>
              <a:p>
                <a:pPr algn="ctr"/>
                <a:r>
                  <a:rPr kumimoji="1" lang="ja-JP" altLang="en-US" sz="3600" dirty="0" smtClean="0">
                    <a:solidFill>
                      <a:schemeClr val="bg1"/>
                    </a:solidFill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ズ</a:t>
                </a:r>
                <a:endParaRPr kumimoji="1" lang="ja-JP" altLang="en-US" sz="3600" dirty="0">
                  <a:solidFill>
                    <a:schemeClr val="bg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endParaRPr>
              </a:p>
            </p:txBody>
          </p:sp>
        </p:grpSp>
        <p:sp>
          <p:nvSpPr>
            <p:cNvPr id="411" name="円形吹き出し 410"/>
            <p:cNvSpPr/>
            <p:nvPr/>
          </p:nvSpPr>
          <p:spPr>
            <a:xfrm>
              <a:off x="6054920" y="599649"/>
              <a:ext cx="1361248" cy="438868"/>
            </a:xfrm>
            <a:prstGeom prst="wedgeEllipseCallout">
              <a:avLst>
                <a:gd name="adj1" fmla="val -48429"/>
                <a:gd name="adj2" fmla="val -52108"/>
              </a:avLst>
            </a:prstGeom>
            <a:solidFill>
              <a:srgbClr val="F3E9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800" dirty="0" smtClean="0">
                  <a:solidFill>
                    <a:schemeClr val="accent2">
                      <a:lumMod val="50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みんなで一緒に</a:t>
              </a:r>
              <a:endParaRPr kumimoji="1" lang="en-US" altLang="ja-JP" sz="800" dirty="0" smtClean="0">
                <a:solidFill>
                  <a:schemeClr val="accent2">
                    <a:lumMod val="5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pPr algn="ctr"/>
              <a:r>
                <a:rPr kumimoji="1" lang="ja-JP" altLang="en-US" sz="800" dirty="0" smtClean="0">
                  <a:solidFill>
                    <a:schemeClr val="accent2">
                      <a:lumMod val="50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体験</a:t>
              </a:r>
              <a:r>
                <a:rPr kumimoji="1" lang="ja-JP" altLang="en-US" sz="800" dirty="0" err="1" smtClean="0">
                  <a:solidFill>
                    <a:schemeClr val="accent2">
                      <a:lumMod val="50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しよに</a:t>
              </a:r>
              <a:r>
                <a:rPr kumimoji="1" lang="ja-JP" altLang="en-US" sz="800" dirty="0" smtClean="0">
                  <a:solidFill>
                    <a:schemeClr val="accent2">
                      <a:lumMod val="50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！</a:t>
              </a:r>
              <a:endParaRPr kumimoji="1" lang="ja-JP" altLang="en-US" sz="800" dirty="0">
                <a:solidFill>
                  <a:schemeClr val="accent2">
                    <a:lumMod val="5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</p:grpSp>
      <p:pic>
        <p:nvPicPr>
          <p:cNvPr id="372" name="図 371"/>
          <p:cNvPicPr>
            <a:picLocks noChangeAspect="1"/>
          </p:cNvPicPr>
          <p:nvPr/>
        </p:nvPicPr>
        <p:blipFill rotWithShape="1">
          <a:blip r:embed="rId29"/>
          <a:srcRect l="73111" t="31788" r="10400" b="40567"/>
          <a:stretch/>
        </p:blipFill>
        <p:spPr>
          <a:xfrm>
            <a:off x="4189370" y="8550697"/>
            <a:ext cx="600396" cy="565946"/>
          </a:xfrm>
          <a:prstGeom prst="rect">
            <a:avLst/>
          </a:prstGeom>
        </p:spPr>
      </p:pic>
      <p:sp>
        <p:nvSpPr>
          <p:cNvPr id="373" name="テキスト ボックス 372"/>
          <p:cNvSpPr txBox="1"/>
          <p:nvPr/>
        </p:nvSpPr>
        <p:spPr>
          <a:xfrm>
            <a:off x="2799458" y="8506197"/>
            <a:ext cx="11473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900" dirty="0"/>
              <a:t>https://logoform.jp/form/8vMX/300526</a:t>
            </a:r>
          </a:p>
        </p:txBody>
      </p:sp>
    </p:spTree>
    <p:extLst>
      <p:ext uri="{BB962C8B-B14F-4D97-AF65-F5344CB8AC3E}">
        <p14:creationId xmlns:p14="http://schemas.microsoft.com/office/powerpoint/2010/main" val="2344842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2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楕円 248"/>
          <p:cNvSpPr/>
          <p:nvPr/>
        </p:nvSpPr>
        <p:spPr>
          <a:xfrm>
            <a:off x="4985544" y="5649613"/>
            <a:ext cx="141795" cy="846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3" name="テキスト ボックス 212"/>
          <p:cNvSpPr txBox="1"/>
          <p:nvPr/>
        </p:nvSpPr>
        <p:spPr>
          <a:xfrm>
            <a:off x="2724382" y="6407746"/>
            <a:ext cx="2236832" cy="130493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kumimoji="1" lang="en-US" altLang="ja-JP" sz="1200" dirty="0" smtClean="0"/>
          </a:p>
          <a:p>
            <a:endParaRPr kumimoji="1" lang="en-US" altLang="ja-JP" sz="1200" dirty="0" smtClean="0"/>
          </a:p>
          <a:p>
            <a:pPr algn="ctr"/>
            <a:r>
              <a:rPr kumimoji="1" lang="ja-JP" altLang="en-US" sz="900" dirty="0" smtClean="0"/>
              <a:t>応募フォームよりご応募ください</a:t>
            </a:r>
            <a:endParaRPr kumimoji="1" lang="en-US" altLang="ja-JP" sz="900" dirty="0" smtClean="0"/>
          </a:p>
          <a:p>
            <a:r>
              <a:rPr kumimoji="1" lang="ja-JP" altLang="en-US" sz="1050" dirty="0" smtClean="0"/>
              <a:t>＜</a:t>
            </a:r>
            <a:r>
              <a:rPr kumimoji="1" lang="en-US" altLang="ja-JP" sz="1050" dirty="0" smtClean="0"/>
              <a:t>URL</a:t>
            </a:r>
            <a:r>
              <a:rPr kumimoji="1" lang="ja-JP" altLang="en-US" sz="1050" dirty="0" smtClean="0"/>
              <a:t>＞</a:t>
            </a:r>
            <a:r>
              <a:rPr kumimoji="1" lang="ja-JP" altLang="en-US" sz="1050" dirty="0"/>
              <a:t>　</a:t>
            </a:r>
            <a:r>
              <a:rPr kumimoji="1" lang="ja-JP" altLang="en-US" sz="1050" dirty="0" smtClean="0"/>
              <a:t>　　　　＜</a:t>
            </a:r>
            <a:r>
              <a:rPr kumimoji="1" lang="en-US" altLang="ja-JP" sz="1050" dirty="0" smtClean="0"/>
              <a:t>QR</a:t>
            </a:r>
            <a:r>
              <a:rPr kumimoji="1" lang="ja-JP" altLang="en-US" sz="1050" dirty="0" smtClean="0"/>
              <a:t>コード＞</a:t>
            </a:r>
            <a:endParaRPr kumimoji="1" lang="en-US" altLang="ja-JP" sz="1050" dirty="0" smtClean="0"/>
          </a:p>
          <a:p>
            <a:pPr algn="ctr"/>
            <a:endParaRPr kumimoji="1" lang="en-US" altLang="ja-JP" sz="1050" dirty="0"/>
          </a:p>
          <a:p>
            <a:pPr algn="ctr"/>
            <a:endParaRPr kumimoji="1" lang="en-US" altLang="ja-JP" sz="1050" dirty="0" smtClean="0"/>
          </a:p>
        </p:txBody>
      </p:sp>
      <p:pic>
        <p:nvPicPr>
          <p:cNvPr id="372" name="図 371"/>
          <p:cNvPicPr>
            <a:picLocks noChangeAspect="1"/>
          </p:cNvPicPr>
          <p:nvPr/>
        </p:nvPicPr>
        <p:blipFill rotWithShape="1">
          <a:blip r:embed="rId3"/>
          <a:srcRect l="73111" t="31788" r="10400" b="40567"/>
          <a:stretch/>
        </p:blipFill>
        <p:spPr>
          <a:xfrm>
            <a:off x="4106282" y="7115523"/>
            <a:ext cx="600396" cy="565946"/>
          </a:xfrm>
          <a:prstGeom prst="rect">
            <a:avLst/>
          </a:prstGeom>
        </p:spPr>
      </p:pic>
      <p:sp>
        <p:nvSpPr>
          <p:cNvPr id="373" name="テキスト ボックス 372"/>
          <p:cNvSpPr txBox="1"/>
          <p:nvPr/>
        </p:nvSpPr>
        <p:spPr>
          <a:xfrm>
            <a:off x="2761713" y="7115523"/>
            <a:ext cx="11473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900" dirty="0"/>
              <a:t>https://logoform.jp/form/8vMX/300526</a:t>
            </a:r>
          </a:p>
        </p:txBody>
      </p:sp>
      <p:grpSp>
        <p:nvGrpSpPr>
          <p:cNvPr id="371" name="グループ化 370"/>
          <p:cNvGrpSpPr/>
          <p:nvPr/>
        </p:nvGrpSpPr>
        <p:grpSpPr>
          <a:xfrm>
            <a:off x="168521" y="122934"/>
            <a:ext cx="7529865" cy="10416004"/>
            <a:chOff x="139630" y="159694"/>
            <a:chExt cx="7529865" cy="10416004"/>
          </a:xfrm>
        </p:grpSpPr>
        <p:sp>
          <p:nvSpPr>
            <p:cNvPr id="374" name="テキスト ボックス 373"/>
            <p:cNvSpPr txBox="1"/>
            <p:nvPr/>
          </p:nvSpPr>
          <p:spPr>
            <a:xfrm rot="181718">
              <a:off x="2177658" y="277414"/>
              <a:ext cx="3647152" cy="369332"/>
            </a:xfrm>
            <a:prstGeom prst="rect">
              <a:avLst/>
            </a:prstGeom>
            <a:noFill/>
          </p:spPr>
          <p:txBody>
            <a:bodyPr wrap="none" rtlCol="0">
              <a:prstTxWarp prst="textArchUp">
                <a:avLst/>
              </a:prstTxWarp>
              <a:spAutoFit/>
            </a:bodyPr>
            <a:lstStyle/>
            <a:p>
              <a:endParaRPr kumimoji="1" lang="ja-JP" altLang="en-US" dirty="0"/>
            </a:p>
          </p:txBody>
        </p:sp>
        <p:sp>
          <p:nvSpPr>
            <p:cNvPr id="375" name="角丸四角形 374"/>
            <p:cNvSpPr/>
            <p:nvPr/>
          </p:nvSpPr>
          <p:spPr>
            <a:xfrm>
              <a:off x="198256" y="9200442"/>
              <a:ext cx="7196005" cy="1375256"/>
            </a:xfrm>
            <a:prstGeom prst="roundRect">
              <a:avLst/>
            </a:prstGeom>
            <a:solidFill>
              <a:srgbClr val="F3E99F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altLang="ja-JP" sz="700" b="1" dirty="0" smtClean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r>
                <a:rPr lang="ja-JP" altLang="en-US" sz="1400" b="1" dirty="0" smtClean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＜お問い合わせ先＞</a:t>
              </a:r>
              <a:endParaRPr lang="en-US" altLang="ja-JP" sz="1400" b="1" dirty="0" smtClean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endParaRPr lang="en-US" altLang="ja-JP" sz="700" dirty="0" smtClean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r>
                <a:rPr lang="ja-JP" altLang="en-US" sz="1400" dirty="0" smtClean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　〒</a:t>
              </a:r>
              <a:r>
                <a:rPr lang="en-US" altLang="ja-JP" sz="14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514-8570</a:t>
              </a:r>
              <a:r>
                <a:rPr lang="ja-JP" altLang="en-US" sz="14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　三重県津市広明町</a:t>
              </a:r>
              <a:r>
                <a:rPr lang="en-US" altLang="ja-JP" sz="14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13</a:t>
              </a:r>
            </a:p>
            <a:p>
              <a:r>
                <a:rPr lang="ja-JP" altLang="en-US" sz="14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　</a:t>
              </a:r>
              <a:r>
                <a:rPr lang="ja-JP" altLang="en-US" sz="1400" dirty="0" smtClean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三重県 </a:t>
              </a:r>
              <a:r>
                <a:rPr lang="ja-JP" altLang="en-US" sz="14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子ども・福祉部 </a:t>
              </a:r>
              <a:r>
                <a:rPr lang="ja-JP" altLang="en-US" sz="1400" dirty="0" smtClean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少子化対策課内　みえ次世代育成応援ネットワーク　</a:t>
              </a:r>
              <a:endParaRPr lang="en-US" altLang="ja-JP" sz="14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r>
                <a:rPr lang="ja-JP" altLang="en-US" sz="1400" dirty="0" smtClean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　</a:t>
              </a:r>
              <a:r>
                <a:rPr lang="en-US" altLang="ja-JP" sz="1400" dirty="0" smtClean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TEL</a:t>
              </a:r>
              <a:r>
                <a:rPr lang="ja-JP" altLang="en-US" sz="14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：</a:t>
              </a:r>
              <a:r>
                <a:rPr lang="en-US" altLang="ja-JP" sz="1400" dirty="0" smtClean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059-224-2057</a:t>
              </a:r>
              <a:r>
                <a:rPr lang="ja-JP" altLang="en-US" sz="14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　</a:t>
              </a:r>
              <a:r>
                <a:rPr lang="en-US" altLang="ja-JP" sz="14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FAX</a:t>
              </a:r>
              <a:r>
                <a:rPr lang="ja-JP" altLang="en-US" sz="14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：</a:t>
              </a:r>
              <a:r>
                <a:rPr lang="en-US" altLang="ja-JP" sz="14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059-224-2270</a:t>
              </a:r>
              <a:r>
                <a:rPr lang="ja-JP" altLang="en-US" sz="14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　</a:t>
              </a:r>
              <a:endParaRPr lang="en-US" altLang="ja-JP" sz="1400" dirty="0" smtClean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r>
                <a:rPr lang="ja-JP" altLang="en-US" sz="14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　</a:t>
              </a:r>
              <a:r>
                <a:rPr lang="en-US" altLang="ja-JP" sz="1400" dirty="0" smtClean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e-mail</a:t>
              </a:r>
              <a:r>
                <a:rPr lang="ja-JP" altLang="en-US" sz="1400" dirty="0" smtClean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：</a:t>
              </a:r>
              <a:r>
                <a:rPr lang="en-US" altLang="ja-JP" sz="1400" dirty="0" smtClean="0">
                  <a:latin typeface="游ゴシック" panose="020B0400000000000000" pitchFamily="50" charset="-128"/>
                  <a:hlinkClick r:id="rId4"/>
                </a:rPr>
                <a:t>jisedai@pref.mie.lg.jp</a:t>
              </a:r>
              <a:endParaRPr lang="en-US" altLang="ja-JP" sz="1400" dirty="0" smtClean="0">
                <a:latin typeface="游ゴシック" panose="020B0400000000000000" pitchFamily="50" charset="-128"/>
              </a:endParaRPr>
            </a:p>
            <a:p>
              <a:endParaRPr lang="en-US" altLang="ja-JP" sz="14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grpSp>
          <p:nvGrpSpPr>
            <p:cNvPr id="376" name="グループ化 375"/>
            <p:cNvGrpSpPr/>
            <p:nvPr/>
          </p:nvGrpSpPr>
          <p:grpSpPr>
            <a:xfrm rot="397002">
              <a:off x="5396446" y="241647"/>
              <a:ext cx="729452" cy="755119"/>
              <a:chOff x="5600656" y="5097052"/>
              <a:chExt cx="1462428" cy="1533996"/>
            </a:xfrm>
          </p:grpSpPr>
          <p:sp>
            <p:nvSpPr>
              <p:cNvPr id="575" name="楕円 574"/>
              <p:cNvSpPr/>
              <p:nvPr/>
            </p:nvSpPr>
            <p:spPr>
              <a:xfrm rot="1337653">
                <a:off x="5910246" y="5342150"/>
                <a:ext cx="516047" cy="39056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576" name="グループ化 575"/>
              <p:cNvGrpSpPr/>
              <p:nvPr/>
            </p:nvGrpSpPr>
            <p:grpSpPr>
              <a:xfrm>
                <a:off x="5600656" y="5097052"/>
                <a:ext cx="1462428" cy="1533996"/>
                <a:chOff x="5600656" y="5097052"/>
                <a:chExt cx="1462428" cy="1533996"/>
              </a:xfrm>
            </p:grpSpPr>
            <p:sp>
              <p:nvSpPr>
                <p:cNvPr id="577" name="楕円 576"/>
                <p:cNvSpPr/>
                <p:nvPr/>
              </p:nvSpPr>
              <p:spPr>
                <a:xfrm>
                  <a:off x="6071176" y="5607661"/>
                  <a:ext cx="516047" cy="39056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pic>
              <p:nvPicPr>
                <p:cNvPr id="578" name="図 577"/>
                <p:cNvPicPr>
                  <a:picLocks noChangeAspect="1"/>
                </p:cNvPicPr>
                <p:nvPr/>
              </p:nvPicPr>
              <p:blipFill>
                <a:blip r:embed="rId5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600656" y="5097052"/>
                  <a:ext cx="1462428" cy="1533996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377" name="グループ化 376"/>
            <p:cNvGrpSpPr/>
            <p:nvPr/>
          </p:nvGrpSpPr>
          <p:grpSpPr>
            <a:xfrm>
              <a:off x="4305284" y="10071173"/>
              <a:ext cx="2858937" cy="497041"/>
              <a:chOff x="4618672" y="9949728"/>
              <a:chExt cx="2732699" cy="556261"/>
            </a:xfrm>
          </p:grpSpPr>
          <p:grpSp>
            <p:nvGrpSpPr>
              <p:cNvPr id="562" name="グループ化 561"/>
              <p:cNvGrpSpPr/>
              <p:nvPr/>
            </p:nvGrpSpPr>
            <p:grpSpPr>
              <a:xfrm>
                <a:off x="4703890" y="9949728"/>
                <a:ext cx="2647481" cy="556261"/>
                <a:chOff x="4203910" y="9974578"/>
                <a:chExt cx="2647481" cy="556261"/>
              </a:xfrm>
            </p:grpSpPr>
            <p:grpSp>
              <p:nvGrpSpPr>
                <p:cNvPr id="564" name="グループ化 563"/>
                <p:cNvGrpSpPr/>
                <p:nvPr/>
              </p:nvGrpSpPr>
              <p:grpSpPr>
                <a:xfrm>
                  <a:off x="4203910" y="9974578"/>
                  <a:ext cx="2614618" cy="556261"/>
                  <a:chOff x="1358620" y="4901479"/>
                  <a:chExt cx="4765278" cy="915981"/>
                </a:xfrm>
              </p:grpSpPr>
              <p:grpSp>
                <p:nvGrpSpPr>
                  <p:cNvPr id="566" name="グループ化 565"/>
                  <p:cNvGrpSpPr/>
                  <p:nvPr/>
                </p:nvGrpSpPr>
                <p:grpSpPr>
                  <a:xfrm>
                    <a:off x="1358620" y="4949191"/>
                    <a:ext cx="4459098" cy="526004"/>
                    <a:chOff x="1358620" y="4949191"/>
                    <a:chExt cx="4459098" cy="526004"/>
                  </a:xfrm>
                </p:grpSpPr>
                <p:sp>
                  <p:nvSpPr>
                    <p:cNvPr id="568" name="楕円 567"/>
                    <p:cNvSpPr/>
                    <p:nvPr/>
                  </p:nvSpPr>
                  <p:spPr>
                    <a:xfrm>
                      <a:off x="5516424" y="5071586"/>
                      <a:ext cx="301294" cy="312471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569" name="楕円 568"/>
                    <p:cNvSpPr/>
                    <p:nvPr/>
                  </p:nvSpPr>
                  <p:spPr>
                    <a:xfrm>
                      <a:off x="4837751" y="5123462"/>
                      <a:ext cx="234250" cy="312471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570" name="楕円 569"/>
                    <p:cNvSpPr/>
                    <p:nvPr/>
                  </p:nvSpPr>
                  <p:spPr>
                    <a:xfrm>
                      <a:off x="4118240" y="4949191"/>
                      <a:ext cx="250280" cy="32195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571" name="楕円 570"/>
                    <p:cNvSpPr/>
                    <p:nvPr/>
                  </p:nvSpPr>
                  <p:spPr>
                    <a:xfrm>
                      <a:off x="3388597" y="5056873"/>
                      <a:ext cx="234250" cy="312471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572" name="楕円 571"/>
                    <p:cNvSpPr/>
                    <p:nvPr/>
                  </p:nvSpPr>
                  <p:spPr>
                    <a:xfrm>
                      <a:off x="2776079" y="5216616"/>
                      <a:ext cx="234250" cy="258579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573" name="楕円 572"/>
                    <p:cNvSpPr/>
                    <p:nvPr/>
                  </p:nvSpPr>
                  <p:spPr>
                    <a:xfrm>
                      <a:off x="2060783" y="5056874"/>
                      <a:ext cx="263455" cy="330584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574" name="楕円 573"/>
                    <p:cNvSpPr/>
                    <p:nvPr/>
                  </p:nvSpPr>
                  <p:spPr>
                    <a:xfrm>
                      <a:off x="1358620" y="4992527"/>
                      <a:ext cx="235374" cy="312471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pic>
                <p:nvPicPr>
                  <p:cNvPr id="567" name="図 566"/>
                  <p:cNvPicPr>
                    <a:picLocks noChangeAspect="1"/>
                  </p:cNvPicPr>
                  <p:nvPr/>
                </p:nvPicPr>
                <p:blipFill rotWithShape="1">
                  <a:blip r:embed="rId6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7991" t="4215" r="18993" b="1420"/>
                  <a:stretch/>
                </p:blipFill>
                <p:spPr>
                  <a:xfrm>
                    <a:off x="1360221" y="4901479"/>
                    <a:ext cx="4763677" cy="915981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565" name="楕円 564"/>
                <p:cNvSpPr/>
                <p:nvPr/>
              </p:nvSpPr>
              <p:spPr>
                <a:xfrm>
                  <a:off x="6714736" y="10385312"/>
                  <a:ext cx="136655" cy="124546"/>
                </a:xfrm>
                <a:prstGeom prst="ellipse">
                  <a:avLst/>
                </a:prstGeom>
                <a:solidFill>
                  <a:srgbClr val="F3E99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563" name="楕円 562"/>
              <p:cNvSpPr/>
              <p:nvPr/>
            </p:nvSpPr>
            <p:spPr>
              <a:xfrm>
                <a:off x="4618672" y="10250071"/>
                <a:ext cx="166852" cy="246151"/>
              </a:xfrm>
              <a:prstGeom prst="ellipse">
                <a:avLst/>
              </a:prstGeom>
              <a:solidFill>
                <a:srgbClr val="F3E99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378" name="テキスト ボックス 377"/>
            <p:cNvSpPr txBox="1"/>
            <p:nvPr/>
          </p:nvSpPr>
          <p:spPr>
            <a:xfrm>
              <a:off x="5648825" y="159694"/>
              <a:ext cx="20206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6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みえ次世代</a:t>
              </a:r>
              <a:r>
                <a:rPr kumimoji="1" lang="ja-JP" altLang="en-US" sz="600" dirty="0" smtClean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育成応援ネットワークキャラクター</a:t>
              </a:r>
              <a:endParaRPr kumimoji="1" lang="en-US" altLang="ja-JP" sz="600" dirty="0" smtClean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ctr"/>
              <a:r>
                <a:rPr kumimoji="1" lang="ja-JP" altLang="en-US" sz="600" dirty="0" smtClean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「みっぷる」</a:t>
              </a:r>
              <a:endParaRPr kumimoji="1" lang="ja-JP" altLang="en-US" sz="6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grpSp>
          <p:nvGrpSpPr>
            <p:cNvPr id="379" name="グループ化 378"/>
            <p:cNvGrpSpPr/>
            <p:nvPr/>
          </p:nvGrpSpPr>
          <p:grpSpPr>
            <a:xfrm>
              <a:off x="1092216" y="1568289"/>
              <a:ext cx="1009346" cy="1048108"/>
              <a:chOff x="251091" y="1562649"/>
              <a:chExt cx="1622342" cy="1711885"/>
            </a:xfrm>
          </p:grpSpPr>
          <p:sp>
            <p:nvSpPr>
              <p:cNvPr id="527" name="楕円 526"/>
              <p:cNvSpPr/>
              <p:nvPr/>
            </p:nvSpPr>
            <p:spPr>
              <a:xfrm rot="17891338" flipV="1">
                <a:off x="1437636" y="2485790"/>
                <a:ext cx="172405" cy="4571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528" name="グループ化 527"/>
              <p:cNvGrpSpPr/>
              <p:nvPr/>
            </p:nvGrpSpPr>
            <p:grpSpPr>
              <a:xfrm>
                <a:off x="251091" y="1562649"/>
                <a:ext cx="1622342" cy="1711885"/>
                <a:chOff x="251091" y="1562649"/>
                <a:chExt cx="1622342" cy="1711885"/>
              </a:xfrm>
            </p:grpSpPr>
            <p:sp>
              <p:nvSpPr>
                <p:cNvPr id="529" name="楕円 528"/>
                <p:cNvSpPr/>
                <p:nvPr/>
              </p:nvSpPr>
              <p:spPr>
                <a:xfrm rot="941196">
                  <a:off x="1416342" y="2597308"/>
                  <a:ext cx="106303" cy="27923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grpSp>
              <p:nvGrpSpPr>
                <p:cNvPr id="530" name="グループ化 529"/>
                <p:cNvGrpSpPr/>
                <p:nvPr/>
              </p:nvGrpSpPr>
              <p:grpSpPr>
                <a:xfrm>
                  <a:off x="251091" y="1562649"/>
                  <a:ext cx="1622342" cy="1711885"/>
                  <a:chOff x="251091" y="1562649"/>
                  <a:chExt cx="1622342" cy="1711885"/>
                </a:xfrm>
              </p:grpSpPr>
              <p:sp>
                <p:nvSpPr>
                  <p:cNvPr id="531" name="楕円 530"/>
                  <p:cNvSpPr/>
                  <p:nvPr/>
                </p:nvSpPr>
                <p:spPr>
                  <a:xfrm rot="19764426">
                    <a:off x="1212139" y="2752696"/>
                    <a:ext cx="164229" cy="394777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grpSp>
                <p:nvGrpSpPr>
                  <p:cNvPr id="532" name="グループ化 531"/>
                  <p:cNvGrpSpPr/>
                  <p:nvPr/>
                </p:nvGrpSpPr>
                <p:grpSpPr>
                  <a:xfrm>
                    <a:off x="251091" y="1562649"/>
                    <a:ext cx="1622342" cy="1711885"/>
                    <a:chOff x="251091" y="1562649"/>
                    <a:chExt cx="1622342" cy="1711885"/>
                  </a:xfrm>
                </p:grpSpPr>
                <p:sp>
                  <p:nvSpPr>
                    <p:cNvPr id="533" name="正方形/長方形 532"/>
                    <p:cNvSpPr/>
                    <p:nvPr/>
                  </p:nvSpPr>
                  <p:spPr>
                    <a:xfrm rot="20588997">
                      <a:off x="1129628" y="2557187"/>
                      <a:ext cx="195250" cy="34605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grpSp>
                  <p:nvGrpSpPr>
                    <p:cNvPr id="534" name="グループ化 533"/>
                    <p:cNvGrpSpPr/>
                    <p:nvPr/>
                  </p:nvGrpSpPr>
                  <p:grpSpPr>
                    <a:xfrm>
                      <a:off x="251091" y="1562649"/>
                      <a:ext cx="1622342" cy="1711885"/>
                      <a:chOff x="251091" y="1562649"/>
                      <a:chExt cx="1622342" cy="1711885"/>
                    </a:xfrm>
                  </p:grpSpPr>
                  <p:sp>
                    <p:nvSpPr>
                      <p:cNvPr id="535" name="正方形/長方形 534"/>
                      <p:cNvSpPr/>
                      <p:nvPr/>
                    </p:nvSpPr>
                    <p:spPr>
                      <a:xfrm rot="1363215">
                        <a:off x="738444" y="2395722"/>
                        <a:ext cx="486298" cy="32429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grpSp>
                    <p:nvGrpSpPr>
                      <p:cNvPr id="536" name="グループ化 535"/>
                      <p:cNvGrpSpPr/>
                      <p:nvPr/>
                    </p:nvGrpSpPr>
                    <p:grpSpPr>
                      <a:xfrm>
                        <a:off x="251091" y="1562649"/>
                        <a:ext cx="1622342" cy="1711885"/>
                        <a:chOff x="251091" y="1562649"/>
                        <a:chExt cx="1622342" cy="1711885"/>
                      </a:xfrm>
                    </p:grpSpPr>
                    <p:sp>
                      <p:nvSpPr>
                        <p:cNvPr id="537" name="正方形/長方形 536"/>
                        <p:cNvSpPr/>
                        <p:nvPr/>
                      </p:nvSpPr>
                      <p:spPr>
                        <a:xfrm rot="20085312">
                          <a:off x="489494" y="2372442"/>
                          <a:ext cx="521690" cy="324241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/>
                        </a:p>
                      </p:txBody>
                    </p:sp>
                    <p:grpSp>
                      <p:nvGrpSpPr>
                        <p:cNvPr id="538" name="グループ化 537"/>
                        <p:cNvGrpSpPr/>
                        <p:nvPr/>
                      </p:nvGrpSpPr>
                      <p:grpSpPr>
                        <a:xfrm>
                          <a:off x="251091" y="1562649"/>
                          <a:ext cx="1622342" cy="1711885"/>
                          <a:chOff x="251091" y="1562649"/>
                          <a:chExt cx="1622342" cy="1711885"/>
                        </a:xfrm>
                      </p:grpSpPr>
                      <p:sp>
                        <p:nvSpPr>
                          <p:cNvPr id="539" name="正方形/長方形 538"/>
                          <p:cNvSpPr/>
                          <p:nvPr/>
                        </p:nvSpPr>
                        <p:spPr>
                          <a:xfrm rot="1022336">
                            <a:off x="385908" y="2615545"/>
                            <a:ext cx="786329" cy="215087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solidFill>
                              <a:schemeClr val="bg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kumimoji="1" lang="ja-JP" altLang="en-US"/>
                          </a:p>
                        </p:txBody>
                      </p:sp>
                      <p:grpSp>
                        <p:nvGrpSpPr>
                          <p:cNvPr id="540" name="グループ化 539"/>
                          <p:cNvGrpSpPr/>
                          <p:nvPr/>
                        </p:nvGrpSpPr>
                        <p:grpSpPr>
                          <a:xfrm>
                            <a:off x="251091" y="1562649"/>
                            <a:ext cx="1622342" cy="1711885"/>
                            <a:chOff x="251091" y="1562649"/>
                            <a:chExt cx="1622342" cy="1711885"/>
                          </a:xfrm>
                        </p:grpSpPr>
                        <p:sp>
                          <p:nvSpPr>
                            <p:cNvPr id="541" name="正方形/長方形 540"/>
                            <p:cNvSpPr/>
                            <p:nvPr/>
                          </p:nvSpPr>
                          <p:spPr>
                            <a:xfrm rot="710901">
                              <a:off x="334042" y="2724998"/>
                              <a:ext cx="192232" cy="255516"/>
                            </a:xfrm>
                            <a:prstGeom prst="rect">
                              <a:avLst/>
                            </a:prstGeom>
                            <a:solidFill>
                              <a:schemeClr val="bg1"/>
                            </a:solidFill>
                            <a:ln>
                              <a:solidFill>
                                <a:schemeClr val="bg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kumimoji="1" lang="ja-JP" altLang="en-US"/>
                            </a:p>
                          </p:txBody>
                        </p:sp>
                        <p:grpSp>
                          <p:nvGrpSpPr>
                            <p:cNvPr id="542" name="グループ化 541"/>
                            <p:cNvGrpSpPr/>
                            <p:nvPr/>
                          </p:nvGrpSpPr>
                          <p:grpSpPr>
                            <a:xfrm>
                              <a:off x="251091" y="1562649"/>
                              <a:ext cx="1622342" cy="1711885"/>
                              <a:chOff x="251091" y="1562649"/>
                              <a:chExt cx="1622342" cy="1711885"/>
                            </a:xfrm>
                          </p:grpSpPr>
                          <p:sp>
                            <p:nvSpPr>
                              <p:cNvPr id="543" name="正方形/長方形 542"/>
                              <p:cNvSpPr/>
                              <p:nvPr/>
                            </p:nvSpPr>
                            <p:spPr>
                              <a:xfrm>
                                <a:off x="484603" y="2730727"/>
                                <a:ext cx="658827" cy="284467"/>
                              </a:xfrm>
                              <a:prstGeom prst="rect">
                                <a:avLst/>
                              </a:prstGeom>
                              <a:solidFill>
                                <a:schemeClr val="bg1"/>
                              </a:solidFill>
                              <a:ln>
                                <a:solidFill>
                                  <a:schemeClr val="bg1"/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kumimoji="1" lang="ja-JP" altLang="en-US"/>
                              </a:p>
                            </p:txBody>
                          </p:sp>
                          <p:grpSp>
                            <p:nvGrpSpPr>
                              <p:cNvPr id="544" name="グループ化 543"/>
                              <p:cNvGrpSpPr/>
                              <p:nvPr/>
                            </p:nvGrpSpPr>
                            <p:grpSpPr>
                              <a:xfrm>
                                <a:off x="251091" y="1562649"/>
                                <a:ext cx="1622342" cy="1711885"/>
                                <a:chOff x="251091" y="1562649"/>
                                <a:chExt cx="1622342" cy="1711885"/>
                              </a:xfrm>
                            </p:grpSpPr>
                            <p:sp>
                              <p:nvSpPr>
                                <p:cNvPr id="545" name="正方形/長方形 544"/>
                                <p:cNvSpPr/>
                                <p:nvPr/>
                              </p:nvSpPr>
                              <p:spPr>
                                <a:xfrm>
                                  <a:off x="919447" y="3079400"/>
                                  <a:ext cx="249382" cy="115319"/>
                                </a:xfrm>
                                <a:prstGeom prst="rect">
                                  <a:avLst/>
                                </a:prstGeom>
                                <a:solidFill>
                                  <a:schemeClr val="bg1"/>
                                </a:solidFill>
                                <a:ln>
                                  <a:solidFill>
                                    <a:schemeClr val="bg1"/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>
                                    <a:shade val="50000"/>
                                  </a:schemeClr>
                                </a:lnRef>
                                <a:fillRef idx="1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lt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algn="ctr"/>
                                  <a:endParaRPr kumimoji="1" lang="ja-JP" altLang="en-US"/>
                                </a:p>
                              </p:txBody>
                            </p:sp>
                            <p:sp>
                              <p:nvSpPr>
                                <p:cNvPr id="546" name="正方形/長方形 545"/>
                                <p:cNvSpPr/>
                                <p:nvPr/>
                              </p:nvSpPr>
                              <p:spPr>
                                <a:xfrm>
                                  <a:off x="356800" y="2974784"/>
                                  <a:ext cx="786630" cy="220652"/>
                                </a:xfrm>
                                <a:prstGeom prst="rect">
                                  <a:avLst/>
                                </a:prstGeom>
                                <a:solidFill>
                                  <a:schemeClr val="bg1"/>
                                </a:solidFill>
                                <a:ln>
                                  <a:solidFill>
                                    <a:schemeClr val="bg1"/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>
                                    <a:shade val="50000"/>
                                  </a:schemeClr>
                                </a:lnRef>
                                <a:fillRef idx="1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lt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algn="ctr"/>
                                  <a:endParaRPr kumimoji="1" lang="ja-JP" altLang="en-US"/>
                                </a:p>
                              </p:txBody>
                            </p:sp>
                            <p:grpSp>
                              <p:nvGrpSpPr>
                                <p:cNvPr id="547" name="グループ化 546"/>
                                <p:cNvGrpSpPr/>
                                <p:nvPr/>
                              </p:nvGrpSpPr>
                              <p:grpSpPr>
                                <a:xfrm rot="357927">
                                  <a:off x="251091" y="1562649"/>
                                  <a:ext cx="1622342" cy="1711885"/>
                                  <a:chOff x="149935" y="2396217"/>
                                  <a:chExt cx="1157161" cy="1273708"/>
                                </a:xfrm>
                              </p:grpSpPr>
                              <p:sp>
                                <p:nvSpPr>
                                  <p:cNvPr id="548" name="楕円 547"/>
                                  <p:cNvSpPr/>
                                  <p:nvPr/>
                                </p:nvSpPr>
                                <p:spPr>
                                  <a:xfrm rot="17389311">
                                    <a:off x="950581" y="3066785"/>
                                    <a:ext cx="236323" cy="45719"/>
                                  </a:xfrm>
                                  <a:prstGeom prst="ellipse">
                                    <a:avLst/>
                                  </a:prstGeom>
                                  <a:solidFill>
                                    <a:schemeClr val="bg1"/>
                                  </a:solidFill>
                                  <a:ln>
                                    <a:noFill/>
                                  </a:ln>
                                </p:spPr>
                                <p:style>
                                  <a:lnRef idx="2">
                                    <a:schemeClr val="accent1">
                                      <a:shade val="50000"/>
                                    </a:schemeClr>
                                  </a:lnRef>
                                  <a:fillRef idx="1">
                                    <a:schemeClr val="accent1"/>
                                  </a:fillRef>
                                  <a:effectRef idx="0">
                                    <a:schemeClr val="accent1"/>
                                  </a:effectRef>
                                  <a:fontRef idx="minor">
                                    <a:schemeClr val="lt1"/>
                                  </a:fontRef>
                                </p:style>
                                <p:txBody>
                                  <a:bodyPr rtlCol="0" anchor="ctr"/>
                                  <a:lstStyle/>
                                  <a:p>
                                    <a:pPr algn="ctr"/>
                                    <a:endParaRPr kumimoji="1" lang="ja-JP" altLang="en-US"/>
                                  </a:p>
                                </p:txBody>
                              </p:sp>
                              <p:grpSp>
                                <p:nvGrpSpPr>
                                  <p:cNvPr id="549" name="グループ化 548"/>
                                  <p:cNvGrpSpPr/>
                                  <p:nvPr/>
                                </p:nvGrpSpPr>
                                <p:grpSpPr>
                                  <a:xfrm>
                                    <a:off x="149935" y="2396217"/>
                                    <a:ext cx="1157161" cy="1273708"/>
                                    <a:chOff x="231397" y="2538139"/>
                                    <a:chExt cx="1157161" cy="1273708"/>
                                  </a:xfrm>
                                </p:grpSpPr>
                                <p:sp>
                                  <p:nvSpPr>
                                    <p:cNvPr id="550" name="楕円 549"/>
                                    <p:cNvSpPr/>
                                    <p:nvPr/>
                                  </p:nvSpPr>
                                  <p:spPr>
                                    <a:xfrm rot="19978073">
                                      <a:off x="1105360" y="3166689"/>
                                      <a:ext cx="263870" cy="107506"/>
                                    </a:xfrm>
                                    <a:prstGeom prst="ellipse">
                                      <a:avLst/>
                                    </a:prstGeom>
                                    <a:solidFill>
                                      <a:schemeClr val="bg1"/>
                                    </a:solidFill>
                                    <a:ln>
                                      <a:noFill/>
                                    </a:ln>
                                  </p:spPr>
                                  <p:style>
                                    <a:lnRef idx="2">
                                      <a:schemeClr val="accent1">
                                        <a:shade val="50000"/>
                                      </a:schemeClr>
                                    </a:lnRef>
                                    <a:fillRef idx="1">
                                      <a:schemeClr val="accent1"/>
                                    </a:fillRef>
                                    <a:effectRef idx="0">
                                      <a:schemeClr val="accent1"/>
                                    </a:effectRef>
                                    <a:fontRef idx="minor">
                                      <a:schemeClr val="lt1"/>
                                    </a:fontRef>
                                  </p:style>
                                  <p:txBody>
                                    <a:bodyPr rtlCol="0" anchor="ctr"/>
                                    <a:lstStyle/>
                                    <a:p>
                                      <a:pPr algn="ctr"/>
                                      <a:endParaRPr kumimoji="1" lang="ja-JP" altLang="en-US"/>
                                    </a:p>
                                  </p:txBody>
                                </p:sp>
                                <p:grpSp>
                                  <p:nvGrpSpPr>
                                    <p:cNvPr id="551" name="グループ化 550"/>
                                    <p:cNvGrpSpPr/>
                                    <p:nvPr/>
                                  </p:nvGrpSpPr>
                                  <p:grpSpPr>
                                    <a:xfrm>
                                      <a:off x="231397" y="2538139"/>
                                      <a:ext cx="1157161" cy="1273708"/>
                                      <a:chOff x="231397" y="2538139"/>
                                      <a:chExt cx="1157161" cy="1273708"/>
                                    </a:xfrm>
                                  </p:grpSpPr>
                                  <p:sp>
                                    <p:nvSpPr>
                                      <p:cNvPr id="552" name="楕円 551"/>
                                      <p:cNvSpPr/>
                                      <p:nvPr/>
                                    </p:nvSpPr>
                                    <p:spPr>
                                      <a:xfrm rot="658781">
                                        <a:off x="1053381" y="3307653"/>
                                        <a:ext cx="103510" cy="377413"/>
                                      </a:xfrm>
                                      <a:prstGeom prst="ellipse">
                                        <a:avLst/>
                                      </a:prstGeom>
                                      <a:solidFill>
                                        <a:schemeClr val="bg1"/>
                                      </a:solidFill>
                                      <a:ln>
                                        <a:noFill/>
                                      </a:ln>
                                    </p:spPr>
                                    <p:style>
                                      <a:lnRef idx="2">
                                        <a:schemeClr val="accent1">
                                          <a:shade val="50000"/>
                                        </a:schemeClr>
                                      </a:lnRef>
                                      <a:fillRef idx="1">
                                        <a:schemeClr val="accent1"/>
                                      </a:fillRef>
                                      <a:effectRef idx="0">
                                        <a:schemeClr val="accent1"/>
                                      </a:effectRef>
                                      <a:fontRef idx="minor">
                                        <a:schemeClr val="lt1"/>
                                      </a:fontRef>
                                    </p:style>
                                    <p:txBody>
                                      <a:bodyPr rtlCol="0" anchor="ctr"/>
                                      <a:lstStyle/>
                                      <a:p>
                                        <a:pPr algn="ctr"/>
                                        <a:endParaRPr kumimoji="1" lang="ja-JP" altLang="en-US"/>
                                      </a:p>
                                    </p:txBody>
                                  </p:sp>
                                  <p:grpSp>
                                    <p:nvGrpSpPr>
                                      <p:cNvPr id="553" name="グループ化 552"/>
                                      <p:cNvGrpSpPr/>
                                      <p:nvPr/>
                                    </p:nvGrpSpPr>
                                    <p:grpSpPr>
                                      <a:xfrm>
                                        <a:off x="231397" y="2538139"/>
                                        <a:ext cx="1157161" cy="1273708"/>
                                        <a:chOff x="1348128" y="2347609"/>
                                        <a:chExt cx="1157161" cy="1273708"/>
                                      </a:xfrm>
                                    </p:grpSpPr>
                                    <p:sp>
                                      <p:nvSpPr>
                                        <p:cNvPr id="554" name="楕円 553"/>
                                        <p:cNvSpPr/>
                                        <p:nvPr/>
                                      </p:nvSpPr>
                                      <p:spPr>
                                        <a:xfrm>
                                          <a:off x="1691597" y="2891413"/>
                                          <a:ext cx="130628" cy="104503"/>
                                        </a:xfrm>
                                        <a:prstGeom prst="ellipse">
                                          <a:avLst/>
                                        </a:prstGeom>
                                        <a:solidFill>
                                          <a:schemeClr val="bg1"/>
                                        </a:solidFill>
                                        <a:ln>
                                          <a:noFill/>
                                        </a:ln>
                                      </p:spPr>
                                      <p:style>
                                        <a:lnRef idx="2">
                                          <a:schemeClr val="accent1">
                                            <a:shade val="50000"/>
                                          </a:schemeClr>
                                        </a:lnRef>
                                        <a:fillRef idx="1">
                                          <a:schemeClr val="accent1"/>
                                        </a:fillRef>
                                        <a:effectRef idx="0">
                                          <a:schemeClr val="accent1"/>
                                        </a:effectRef>
                                        <a:fontRef idx="minor">
                                          <a:schemeClr val="lt1"/>
                                        </a:fontRef>
                                      </p:style>
                                      <p:txBody>
                                        <a:bodyPr rtlCol="0" anchor="ctr"/>
                                        <a:lstStyle/>
                                        <a:p>
                                          <a:pPr algn="ctr"/>
                                          <a:endParaRPr kumimoji="1" lang="ja-JP" altLang="en-US"/>
                                        </a:p>
                                      </p:txBody>
                                    </p:sp>
                                    <p:grpSp>
                                      <p:nvGrpSpPr>
                                        <p:cNvPr id="555" name="グループ化 554"/>
                                        <p:cNvGrpSpPr/>
                                        <p:nvPr/>
                                      </p:nvGrpSpPr>
                                      <p:grpSpPr>
                                        <a:xfrm>
                                          <a:off x="1348128" y="2347609"/>
                                          <a:ext cx="1157161" cy="1273708"/>
                                          <a:chOff x="1348128" y="2347609"/>
                                          <a:chExt cx="1157161" cy="1273708"/>
                                        </a:xfrm>
                                      </p:grpSpPr>
                                      <p:sp>
                                        <p:nvSpPr>
                                          <p:cNvPr id="556" name="楕円 555"/>
                                          <p:cNvSpPr/>
                                          <p:nvPr/>
                                        </p:nvSpPr>
                                        <p:spPr>
                                          <a:xfrm>
                                            <a:off x="1523907" y="2689416"/>
                                            <a:ext cx="130628" cy="104503"/>
                                          </a:xfrm>
                                          <a:prstGeom prst="ellipse">
                                            <a:avLst/>
                                          </a:prstGeom>
                                          <a:solidFill>
                                            <a:schemeClr val="bg1"/>
                                          </a:solidFill>
                                          <a:ln>
                                            <a:solidFill>
                                              <a:schemeClr val="bg1"/>
                                            </a:solidFill>
                                          </a:ln>
                                        </p:spPr>
                                        <p:style>
                                          <a:lnRef idx="2">
                                            <a:schemeClr val="accent1">
                                              <a:shade val="50000"/>
                                            </a:schemeClr>
                                          </a:lnRef>
                                          <a:fillRef idx="1">
                                            <a:schemeClr val="accent1"/>
                                          </a:fillRef>
                                          <a:effectRef idx="0">
                                            <a:schemeClr val="accent1"/>
                                          </a:effectRef>
                                          <a:fontRef idx="minor">
                                            <a:schemeClr val="lt1"/>
                                          </a:fontRef>
                                        </p:style>
                                        <p:txBody>
                                          <a:bodyPr rtlCol="0" anchor="ctr"/>
                                          <a:lstStyle/>
                                          <a:p>
                                            <a:pPr algn="ctr"/>
                                            <a:endParaRPr kumimoji="1" lang="ja-JP" altLang="en-US"/>
                                          </a:p>
                                        </p:txBody>
                                      </p:sp>
                                      <p:grpSp>
                                        <p:nvGrpSpPr>
                                          <p:cNvPr id="557" name="グループ化 556"/>
                                          <p:cNvGrpSpPr/>
                                          <p:nvPr/>
                                        </p:nvGrpSpPr>
                                        <p:grpSpPr>
                                          <a:xfrm>
                                            <a:off x="1348128" y="2347609"/>
                                            <a:ext cx="1157161" cy="1273708"/>
                                            <a:chOff x="1348128" y="2347609"/>
                                            <a:chExt cx="1157161" cy="1273708"/>
                                          </a:xfrm>
                                        </p:grpSpPr>
                                        <p:sp>
                                          <p:nvSpPr>
                                            <p:cNvPr id="558" name="楕円 557"/>
                                            <p:cNvSpPr/>
                                            <p:nvPr/>
                                          </p:nvSpPr>
                                          <p:spPr>
                                            <a:xfrm>
                                              <a:off x="1822225" y="2664367"/>
                                              <a:ext cx="130628" cy="104503"/>
                                            </a:xfrm>
                                            <a:prstGeom prst="ellipse">
                                              <a:avLst/>
                                            </a:prstGeom>
                                            <a:solidFill>
                                              <a:schemeClr val="bg1"/>
                                            </a:solidFill>
                                            <a:ln>
                                              <a:solidFill>
                                                <a:schemeClr val="bg1"/>
                                              </a:solidFill>
                                            </a:ln>
                                          </p:spPr>
                                          <p:style>
                                            <a:lnRef idx="2">
                                              <a:schemeClr val="accent1">
                                                <a:shade val="50000"/>
                                              </a:schemeClr>
                                            </a:lnRef>
                                            <a:fillRef idx="1">
                                              <a:schemeClr val="accent1"/>
                                            </a:fillRef>
                                            <a:effectRef idx="0">
                                              <a:schemeClr val="accent1"/>
                                            </a:effectRef>
                                            <a:fontRef idx="minor">
                                              <a:schemeClr val="lt1"/>
                                            </a:fontRef>
                                          </p:style>
                                          <p:txBody>
                                            <a:bodyPr rtlCol="0" anchor="ctr"/>
                                            <a:lstStyle/>
                                            <a:p>
                                              <a:pPr algn="ctr"/>
                                              <a:endParaRPr kumimoji="1" lang="ja-JP" altLang="en-US"/>
                                            </a:p>
                                          </p:txBody>
                                        </p:sp>
                                        <p:grpSp>
                                          <p:nvGrpSpPr>
                                            <p:cNvPr id="559" name="グループ化 558"/>
                                            <p:cNvGrpSpPr/>
                                            <p:nvPr/>
                                          </p:nvGrpSpPr>
                                          <p:grpSpPr>
                                            <a:xfrm>
                                              <a:off x="1348128" y="2347609"/>
                                              <a:ext cx="1157161" cy="1273708"/>
                                              <a:chOff x="1348128" y="2347609"/>
                                              <a:chExt cx="1157161" cy="1273708"/>
                                            </a:xfrm>
                                          </p:grpSpPr>
                                          <p:sp>
                                            <p:nvSpPr>
                                              <p:cNvPr id="560" name="楕円 559"/>
                                              <p:cNvSpPr/>
                                              <p:nvPr/>
                                            </p:nvSpPr>
                                            <p:spPr>
                                              <a:xfrm>
                                                <a:off x="1540138" y="2506062"/>
                                                <a:ext cx="389433" cy="421115"/>
                                              </a:xfrm>
                                              <a:prstGeom prst="ellipse">
                                                <a:avLst/>
                                              </a:prstGeom>
                                              <a:solidFill>
                                                <a:schemeClr val="bg1"/>
                                              </a:solidFill>
                                              <a:ln>
                                                <a:noFill/>
                                              </a:ln>
                                            </p:spPr>
                                            <p:style>
                                              <a:lnRef idx="2">
                                                <a:schemeClr val="accent1">
                                                  <a:shade val="50000"/>
                                                </a:schemeClr>
                                              </a:lnRef>
                                              <a:fillRef idx="1">
                                                <a:schemeClr val="accent1"/>
                                              </a:fillRef>
                                              <a:effectRef idx="0">
                                                <a:schemeClr val="accent1"/>
                                              </a:effectRef>
                                              <a:fontRef idx="minor">
                                                <a:schemeClr val="lt1"/>
                                              </a:fontRef>
                                            </p:style>
                                            <p:txBody>
                                              <a:bodyPr rtlCol="0" anchor="ctr"/>
                                              <a:lstStyle/>
                                              <a:p>
                                                <a:pPr algn="ctr"/>
                                                <a:endParaRPr kumimoji="1" lang="ja-JP" altLang="en-US"/>
                                              </a:p>
                                            </p:txBody>
                                          </p:sp>
                                          <p:pic>
                                            <p:nvPicPr>
                                              <p:cNvPr id="561" name="コンテンツ プレースホルダー 3"/>
                                              <p:cNvPicPr>
                                                <a:picLocks noChangeAspect="1"/>
                                              </p:cNvPicPr>
                                              <p:nvPr/>
                                            </p:nvPicPr>
                                            <p:blipFill rotWithShape="1">
                                              <a:blip r:embed="rId7">
                                                <a:clrChange>
                                                  <a:clrFrom>
                                                    <a:srgbClr val="FFFFFF"/>
                                                  </a:clrFrom>
                                                  <a:clrTo>
                                                    <a:srgbClr val="FFFFFF">
                                                      <a:alpha val="0"/>
                                                    </a:srgbClr>
                                                  </a:clrTo>
                                                </a:clrChange>
                                              </a:blip>
                                              <a:srcRect l="9492" t="34009" r="69774" b="25399"/>
                                              <a:stretch/>
                                            </p:blipFill>
                                            <p:spPr>
                                              <a:xfrm rot="21245790">
                                                <a:off x="1348128" y="2347609"/>
                                                <a:ext cx="1157161" cy="1273708"/>
                                              </a:xfrm>
                                              <a:prstGeom prst="rect">
                                                <a:avLst/>
                                              </a:prstGeom>
                                            </p:spPr>
                                          </p:pic>
                                        </p:grpSp>
                                      </p:grpSp>
                                    </p:grpSp>
                                  </p:grpSp>
                                </p:grpSp>
                              </p:grpSp>
                            </p:grpSp>
                          </p:grpSp>
                        </p:grpSp>
                      </p:grpSp>
                    </p:grpSp>
                  </p:grpSp>
                </p:grpSp>
              </p:grpSp>
            </p:grpSp>
          </p:grpSp>
        </p:grpSp>
        <p:grpSp>
          <p:nvGrpSpPr>
            <p:cNvPr id="380" name="グループ化 379"/>
            <p:cNvGrpSpPr/>
            <p:nvPr/>
          </p:nvGrpSpPr>
          <p:grpSpPr>
            <a:xfrm>
              <a:off x="2010275" y="1547964"/>
              <a:ext cx="924551" cy="1049480"/>
              <a:chOff x="918031" y="1555325"/>
              <a:chExt cx="1246312" cy="1312448"/>
            </a:xfrm>
          </p:grpSpPr>
          <p:sp>
            <p:nvSpPr>
              <p:cNvPr id="515" name="楕円 514"/>
              <p:cNvSpPr/>
              <p:nvPr/>
            </p:nvSpPr>
            <p:spPr>
              <a:xfrm rot="3699554">
                <a:off x="1842695" y="1846025"/>
                <a:ext cx="116264" cy="755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516" name="グループ化 515"/>
              <p:cNvGrpSpPr/>
              <p:nvPr/>
            </p:nvGrpSpPr>
            <p:grpSpPr>
              <a:xfrm>
                <a:off x="918031" y="1555325"/>
                <a:ext cx="1246312" cy="1312448"/>
                <a:chOff x="918031" y="1555325"/>
                <a:chExt cx="1246312" cy="1312448"/>
              </a:xfrm>
            </p:grpSpPr>
            <p:sp>
              <p:nvSpPr>
                <p:cNvPr id="517" name="楕円 516"/>
                <p:cNvSpPr/>
                <p:nvPr/>
              </p:nvSpPr>
              <p:spPr>
                <a:xfrm rot="19237886">
                  <a:off x="1734937" y="1802988"/>
                  <a:ext cx="139215" cy="16910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grpSp>
              <p:nvGrpSpPr>
                <p:cNvPr id="518" name="グループ化 517"/>
                <p:cNvGrpSpPr/>
                <p:nvPr/>
              </p:nvGrpSpPr>
              <p:grpSpPr>
                <a:xfrm>
                  <a:off x="918031" y="1555325"/>
                  <a:ext cx="1246312" cy="1312448"/>
                  <a:chOff x="1243024" y="1544341"/>
                  <a:chExt cx="1246312" cy="1312448"/>
                </a:xfrm>
              </p:grpSpPr>
              <p:sp>
                <p:nvSpPr>
                  <p:cNvPr id="519" name="楕円 518"/>
                  <p:cNvSpPr/>
                  <p:nvPr/>
                </p:nvSpPr>
                <p:spPr>
                  <a:xfrm rot="3008239">
                    <a:off x="2038595" y="1852376"/>
                    <a:ext cx="303413" cy="136328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grpSp>
                <p:nvGrpSpPr>
                  <p:cNvPr id="520" name="グループ化 519"/>
                  <p:cNvGrpSpPr/>
                  <p:nvPr/>
                </p:nvGrpSpPr>
                <p:grpSpPr>
                  <a:xfrm>
                    <a:off x="1243024" y="1544341"/>
                    <a:ext cx="1246312" cy="1312448"/>
                    <a:chOff x="1243024" y="1544341"/>
                    <a:chExt cx="1246312" cy="1312448"/>
                  </a:xfrm>
                </p:grpSpPr>
                <p:sp>
                  <p:nvSpPr>
                    <p:cNvPr id="521" name="楕円 520"/>
                    <p:cNvSpPr/>
                    <p:nvPr/>
                  </p:nvSpPr>
                  <p:spPr>
                    <a:xfrm>
                      <a:off x="1876399" y="2066894"/>
                      <a:ext cx="78572" cy="155515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grpSp>
                  <p:nvGrpSpPr>
                    <p:cNvPr id="522" name="グループ化 521"/>
                    <p:cNvGrpSpPr/>
                    <p:nvPr/>
                  </p:nvGrpSpPr>
                  <p:grpSpPr>
                    <a:xfrm>
                      <a:off x="1243024" y="1544341"/>
                      <a:ext cx="1246312" cy="1312448"/>
                      <a:chOff x="1051272" y="1659681"/>
                      <a:chExt cx="1246312" cy="1312448"/>
                    </a:xfrm>
                  </p:grpSpPr>
                  <p:sp>
                    <p:nvSpPr>
                      <p:cNvPr id="523" name="楕円 522"/>
                      <p:cNvSpPr/>
                      <p:nvPr/>
                    </p:nvSpPr>
                    <p:spPr>
                      <a:xfrm rot="5400000">
                        <a:off x="1489914" y="2181970"/>
                        <a:ext cx="278650" cy="222061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grpSp>
                    <p:nvGrpSpPr>
                      <p:cNvPr id="524" name="グループ化 523"/>
                      <p:cNvGrpSpPr/>
                      <p:nvPr/>
                    </p:nvGrpSpPr>
                    <p:grpSpPr>
                      <a:xfrm rot="553888">
                        <a:off x="1051272" y="1659681"/>
                        <a:ext cx="1246312" cy="1312448"/>
                        <a:chOff x="1738296" y="6688192"/>
                        <a:chExt cx="1029037" cy="1184667"/>
                      </a:xfrm>
                    </p:grpSpPr>
                    <p:sp>
                      <p:nvSpPr>
                        <p:cNvPr id="525" name="楕円 524"/>
                        <p:cNvSpPr/>
                        <p:nvPr/>
                      </p:nvSpPr>
                      <p:spPr>
                        <a:xfrm>
                          <a:off x="1978605" y="6777816"/>
                          <a:ext cx="408363" cy="430838"/>
                        </a:xfrm>
                        <a:prstGeom prst="ellipse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/>
                        </a:p>
                      </p:txBody>
                    </p:sp>
                    <p:pic>
                      <p:nvPicPr>
                        <p:cNvPr id="526" name="図 525"/>
                        <p:cNvPicPr>
                          <a:picLocks noChangeAspect="1"/>
                        </p:cNvPicPr>
                        <p:nvPr/>
                      </p:nvPicPr>
                      <p:blipFill rotWithShape="1">
                        <a:blip r:embed="rId8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</a:blip>
                        <a:srcRect l="10407" t="32240" r="68584" b="24808"/>
                        <a:stretch/>
                      </p:blipFill>
                      <p:spPr>
                        <a:xfrm rot="21046398" flipH="1">
                          <a:off x="1738296" y="6688192"/>
                          <a:ext cx="1029037" cy="1184667"/>
                        </a:xfrm>
                        <a:prstGeom prst="rect">
                          <a:avLst/>
                        </a:prstGeom>
                        <a:ln>
                          <a:noFill/>
                        </a:ln>
                      </p:spPr>
                    </p:pic>
                  </p:grpSp>
                </p:grpSp>
              </p:grpSp>
            </p:grpSp>
          </p:grpSp>
        </p:grpSp>
        <p:grpSp>
          <p:nvGrpSpPr>
            <p:cNvPr id="381" name="グループ化 380"/>
            <p:cNvGrpSpPr/>
            <p:nvPr/>
          </p:nvGrpSpPr>
          <p:grpSpPr>
            <a:xfrm>
              <a:off x="5651238" y="1530948"/>
              <a:ext cx="1088452" cy="1028074"/>
              <a:chOff x="5749359" y="1503439"/>
              <a:chExt cx="1769385" cy="1588688"/>
            </a:xfrm>
          </p:grpSpPr>
          <p:grpSp>
            <p:nvGrpSpPr>
              <p:cNvPr id="493" name="グループ化 492"/>
              <p:cNvGrpSpPr/>
              <p:nvPr/>
            </p:nvGrpSpPr>
            <p:grpSpPr>
              <a:xfrm rot="21195335">
                <a:off x="6351681" y="1503439"/>
                <a:ext cx="1167063" cy="1490427"/>
                <a:chOff x="6272248" y="5935646"/>
                <a:chExt cx="857200" cy="1194750"/>
              </a:xfrm>
            </p:grpSpPr>
            <p:sp>
              <p:nvSpPr>
                <p:cNvPr id="507" name="楕円 506"/>
                <p:cNvSpPr/>
                <p:nvPr/>
              </p:nvSpPr>
              <p:spPr>
                <a:xfrm>
                  <a:off x="6591702" y="6770869"/>
                  <a:ext cx="201314" cy="20957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grpSp>
              <p:nvGrpSpPr>
                <p:cNvPr id="508" name="グループ化 507"/>
                <p:cNvGrpSpPr/>
                <p:nvPr/>
              </p:nvGrpSpPr>
              <p:grpSpPr>
                <a:xfrm>
                  <a:off x="6272248" y="5935646"/>
                  <a:ext cx="857200" cy="1194750"/>
                  <a:chOff x="5125613" y="5491440"/>
                  <a:chExt cx="755765" cy="1101174"/>
                </a:xfrm>
              </p:grpSpPr>
              <p:sp>
                <p:nvSpPr>
                  <p:cNvPr id="509" name="楕円 508"/>
                  <p:cNvSpPr/>
                  <p:nvPr/>
                </p:nvSpPr>
                <p:spPr>
                  <a:xfrm rot="5794105">
                    <a:off x="5212987" y="5932562"/>
                    <a:ext cx="140119" cy="314867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grpSp>
                <p:nvGrpSpPr>
                  <p:cNvPr id="510" name="グループ化 509"/>
                  <p:cNvGrpSpPr/>
                  <p:nvPr/>
                </p:nvGrpSpPr>
                <p:grpSpPr>
                  <a:xfrm>
                    <a:off x="5128397" y="5491440"/>
                    <a:ext cx="752981" cy="1101174"/>
                    <a:chOff x="5128397" y="5491440"/>
                    <a:chExt cx="752981" cy="1101174"/>
                  </a:xfrm>
                </p:grpSpPr>
                <p:sp>
                  <p:nvSpPr>
                    <p:cNvPr id="511" name="楕円 510"/>
                    <p:cNvSpPr/>
                    <p:nvPr/>
                  </p:nvSpPr>
                  <p:spPr>
                    <a:xfrm rot="298977">
                      <a:off x="5230438" y="5850665"/>
                      <a:ext cx="168079" cy="364979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grpSp>
                  <p:nvGrpSpPr>
                    <p:cNvPr id="512" name="グループ化 511"/>
                    <p:cNvGrpSpPr/>
                    <p:nvPr/>
                  </p:nvGrpSpPr>
                  <p:grpSpPr>
                    <a:xfrm>
                      <a:off x="5128397" y="5491440"/>
                      <a:ext cx="752981" cy="1101174"/>
                      <a:chOff x="5184878" y="5487408"/>
                      <a:chExt cx="752981" cy="1101174"/>
                    </a:xfrm>
                  </p:grpSpPr>
                  <p:sp>
                    <p:nvSpPr>
                      <p:cNvPr id="513" name="楕円 512"/>
                      <p:cNvSpPr/>
                      <p:nvPr/>
                    </p:nvSpPr>
                    <p:spPr>
                      <a:xfrm>
                        <a:off x="5224217" y="5703629"/>
                        <a:ext cx="329526" cy="300148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pic>
                    <p:nvPicPr>
                      <p:cNvPr id="514" name="コンテンツ プレースホルダー 9"/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9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</a:blip>
                      <a:srcRect l="17772" t="29764" r="73354" b="47154"/>
                      <a:stretch/>
                    </p:blipFill>
                    <p:spPr>
                      <a:xfrm rot="482138">
                        <a:off x="5184878" y="5487408"/>
                        <a:ext cx="752981" cy="1101174"/>
                      </a:xfrm>
                      <a:prstGeom prst="rect">
                        <a:avLst/>
                      </a:prstGeom>
                    </p:spPr>
                  </p:pic>
                </p:grpSp>
              </p:grpSp>
            </p:grpSp>
          </p:grpSp>
          <p:grpSp>
            <p:nvGrpSpPr>
              <p:cNvPr id="494" name="グループ化 493"/>
              <p:cNvGrpSpPr/>
              <p:nvPr/>
            </p:nvGrpSpPr>
            <p:grpSpPr>
              <a:xfrm>
                <a:off x="5749359" y="1935673"/>
                <a:ext cx="1030908" cy="1156454"/>
                <a:chOff x="3299698" y="1738518"/>
                <a:chExt cx="1030908" cy="1156454"/>
              </a:xfrm>
            </p:grpSpPr>
            <p:sp>
              <p:nvSpPr>
                <p:cNvPr id="495" name="楕円 494"/>
                <p:cNvSpPr/>
                <p:nvPr/>
              </p:nvSpPr>
              <p:spPr>
                <a:xfrm>
                  <a:off x="3868927" y="2329580"/>
                  <a:ext cx="144944" cy="14297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grpSp>
              <p:nvGrpSpPr>
                <p:cNvPr id="496" name="グループ化 495"/>
                <p:cNvGrpSpPr/>
                <p:nvPr/>
              </p:nvGrpSpPr>
              <p:grpSpPr>
                <a:xfrm>
                  <a:off x="3299698" y="1738518"/>
                  <a:ext cx="1030908" cy="1156454"/>
                  <a:chOff x="3299698" y="1738518"/>
                  <a:chExt cx="1030908" cy="1156454"/>
                </a:xfrm>
              </p:grpSpPr>
              <p:sp>
                <p:nvSpPr>
                  <p:cNvPr id="497" name="楕円 496"/>
                  <p:cNvSpPr/>
                  <p:nvPr/>
                </p:nvSpPr>
                <p:spPr>
                  <a:xfrm>
                    <a:off x="3691036" y="2341751"/>
                    <a:ext cx="89794" cy="121213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grpSp>
                <p:nvGrpSpPr>
                  <p:cNvPr id="498" name="グループ化 497"/>
                  <p:cNvGrpSpPr/>
                  <p:nvPr/>
                </p:nvGrpSpPr>
                <p:grpSpPr>
                  <a:xfrm>
                    <a:off x="3299698" y="1738518"/>
                    <a:ext cx="1030908" cy="1156454"/>
                    <a:chOff x="3299698" y="1738518"/>
                    <a:chExt cx="1030908" cy="1156454"/>
                  </a:xfrm>
                </p:grpSpPr>
                <p:sp>
                  <p:nvSpPr>
                    <p:cNvPr id="499" name="楕円 498"/>
                    <p:cNvSpPr/>
                    <p:nvPr/>
                  </p:nvSpPr>
                  <p:spPr>
                    <a:xfrm>
                      <a:off x="3734866" y="2285173"/>
                      <a:ext cx="180476" cy="160137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grpSp>
                  <p:nvGrpSpPr>
                    <p:cNvPr id="500" name="グループ化 499"/>
                    <p:cNvGrpSpPr/>
                    <p:nvPr/>
                  </p:nvGrpSpPr>
                  <p:grpSpPr>
                    <a:xfrm>
                      <a:off x="3299698" y="1738518"/>
                      <a:ext cx="1030908" cy="1156454"/>
                      <a:chOff x="2698538" y="1791036"/>
                      <a:chExt cx="1030908" cy="1156454"/>
                    </a:xfrm>
                  </p:grpSpPr>
                  <p:sp>
                    <p:nvSpPr>
                      <p:cNvPr id="501" name="楕円 500"/>
                      <p:cNvSpPr/>
                      <p:nvPr/>
                    </p:nvSpPr>
                    <p:spPr>
                      <a:xfrm rot="21428561">
                        <a:off x="2994988" y="1978633"/>
                        <a:ext cx="417206" cy="375662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grpSp>
                    <p:nvGrpSpPr>
                      <p:cNvPr id="502" name="グループ化 501"/>
                      <p:cNvGrpSpPr/>
                      <p:nvPr/>
                    </p:nvGrpSpPr>
                    <p:grpSpPr>
                      <a:xfrm rot="21195335">
                        <a:off x="2698538" y="1791036"/>
                        <a:ext cx="1030908" cy="1156454"/>
                        <a:chOff x="5506887" y="6961646"/>
                        <a:chExt cx="757195" cy="927032"/>
                      </a:xfrm>
                    </p:grpSpPr>
                    <p:sp>
                      <p:nvSpPr>
                        <p:cNvPr id="503" name="楕円 502"/>
                        <p:cNvSpPr/>
                        <p:nvPr/>
                      </p:nvSpPr>
                      <p:spPr>
                        <a:xfrm rot="2749578">
                          <a:off x="5585554" y="7622250"/>
                          <a:ext cx="66992" cy="224326"/>
                        </a:xfrm>
                        <a:prstGeom prst="ellipse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/>
                        </a:p>
                      </p:txBody>
                    </p:sp>
                    <p:grpSp>
                      <p:nvGrpSpPr>
                        <p:cNvPr id="504" name="グループ化 503"/>
                        <p:cNvGrpSpPr/>
                        <p:nvPr/>
                      </p:nvGrpSpPr>
                      <p:grpSpPr>
                        <a:xfrm>
                          <a:off x="5513702" y="6961646"/>
                          <a:ext cx="750380" cy="927032"/>
                          <a:chOff x="5461287" y="6976337"/>
                          <a:chExt cx="750380" cy="927032"/>
                        </a:xfrm>
                      </p:grpSpPr>
                      <p:sp>
                        <p:nvSpPr>
                          <p:cNvPr id="505" name="楕円 504"/>
                          <p:cNvSpPr/>
                          <p:nvPr/>
                        </p:nvSpPr>
                        <p:spPr>
                          <a:xfrm rot="19885541">
                            <a:off x="5990133" y="7655911"/>
                            <a:ext cx="86090" cy="247458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kumimoji="1" lang="ja-JP" altLang="en-US"/>
                          </a:p>
                        </p:txBody>
                      </p:sp>
                      <p:pic>
                        <p:nvPicPr>
                          <p:cNvPr id="506" name="図 505"/>
                          <p:cNvPicPr>
                            <a:picLocks noChangeAspect="1"/>
                          </p:cNvPicPr>
                          <p:nvPr/>
                        </p:nvPicPr>
                        <p:blipFill rotWithShape="1">
                          <a:blip r:embed="rId10">
                            <a:clrChange>
                              <a:clrFrom>
                                <a:srgbClr val="FFFFFF"/>
                              </a:clrFrom>
                              <a:clrTo>
                                <a:srgbClr val="FFFFFF">
                                  <a:alpha val="0"/>
                                </a:srgbClr>
                              </a:clrTo>
                            </a:clrChange>
                          </a:blip>
                          <a:srcRect l="14968" t="37692" r="75089" b="40632"/>
                          <a:stretch/>
                        </p:blipFill>
                        <p:spPr>
                          <a:xfrm rot="340496">
                            <a:off x="5461287" y="6976337"/>
                            <a:ext cx="750380" cy="897649"/>
                          </a:xfrm>
                          <a:prstGeom prst="rect">
                            <a:avLst/>
                          </a:prstGeom>
                        </p:spPr>
                      </p:pic>
                    </p:grpSp>
                  </p:grpSp>
                </p:grpSp>
              </p:grpSp>
            </p:grpSp>
          </p:grpSp>
        </p:grpSp>
        <p:grpSp>
          <p:nvGrpSpPr>
            <p:cNvPr id="382" name="グループ化 381"/>
            <p:cNvGrpSpPr/>
            <p:nvPr/>
          </p:nvGrpSpPr>
          <p:grpSpPr>
            <a:xfrm>
              <a:off x="4933943" y="1728310"/>
              <a:ext cx="626950" cy="829319"/>
              <a:chOff x="5032867" y="1698299"/>
              <a:chExt cx="1019776" cy="1375985"/>
            </a:xfrm>
          </p:grpSpPr>
          <p:sp>
            <p:nvSpPr>
              <p:cNvPr id="481" name="楕円 480"/>
              <p:cNvSpPr/>
              <p:nvPr/>
            </p:nvSpPr>
            <p:spPr>
              <a:xfrm>
                <a:off x="5582731" y="2549491"/>
                <a:ext cx="253785" cy="2292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482" name="グループ化 481"/>
              <p:cNvGrpSpPr/>
              <p:nvPr/>
            </p:nvGrpSpPr>
            <p:grpSpPr>
              <a:xfrm>
                <a:off x="5032867" y="1698299"/>
                <a:ext cx="1019776" cy="1375985"/>
                <a:chOff x="5032867" y="1698299"/>
                <a:chExt cx="1019776" cy="1375985"/>
              </a:xfrm>
            </p:grpSpPr>
            <p:sp>
              <p:nvSpPr>
                <p:cNvPr id="483" name="楕円 482"/>
                <p:cNvSpPr/>
                <p:nvPr/>
              </p:nvSpPr>
              <p:spPr>
                <a:xfrm>
                  <a:off x="5157157" y="2541865"/>
                  <a:ext cx="253785" cy="22922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grpSp>
              <p:nvGrpSpPr>
                <p:cNvPr id="484" name="グループ化 483"/>
                <p:cNvGrpSpPr/>
                <p:nvPr/>
              </p:nvGrpSpPr>
              <p:grpSpPr>
                <a:xfrm>
                  <a:off x="5032867" y="1698299"/>
                  <a:ext cx="1019776" cy="1375985"/>
                  <a:chOff x="5032867" y="1698299"/>
                  <a:chExt cx="1019776" cy="1375985"/>
                </a:xfrm>
              </p:grpSpPr>
              <p:sp>
                <p:nvSpPr>
                  <p:cNvPr id="485" name="楕円 484"/>
                  <p:cNvSpPr/>
                  <p:nvPr/>
                </p:nvSpPr>
                <p:spPr>
                  <a:xfrm>
                    <a:off x="5398053" y="2288785"/>
                    <a:ext cx="202634" cy="167195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grpSp>
                <p:nvGrpSpPr>
                  <p:cNvPr id="486" name="グループ化 485"/>
                  <p:cNvGrpSpPr/>
                  <p:nvPr/>
                </p:nvGrpSpPr>
                <p:grpSpPr>
                  <a:xfrm>
                    <a:off x="5032867" y="1698299"/>
                    <a:ext cx="1019776" cy="1375985"/>
                    <a:chOff x="5032867" y="1698299"/>
                    <a:chExt cx="1019776" cy="1375985"/>
                  </a:xfrm>
                </p:grpSpPr>
                <p:sp>
                  <p:nvSpPr>
                    <p:cNvPr id="487" name="楕円 486"/>
                    <p:cNvSpPr/>
                    <p:nvPr/>
                  </p:nvSpPr>
                  <p:spPr>
                    <a:xfrm>
                      <a:off x="5661949" y="2020372"/>
                      <a:ext cx="117642" cy="143043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grpSp>
                  <p:nvGrpSpPr>
                    <p:cNvPr id="488" name="グループ化 487"/>
                    <p:cNvGrpSpPr/>
                    <p:nvPr/>
                  </p:nvGrpSpPr>
                  <p:grpSpPr>
                    <a:xfrm>
                      <a:off x="5032867" y="1698299"/>
                      <a:ext cx="1019776" cy="1375985"/>
                      <a:chOff x="5032867" y="1698299"/>
                      <a:chExt cx="1019776" cy="1375985"/>
                    </a:xfrm>
                  </p:grpSpPr>
                  <p:sp>
                    <p:nvSpPr>
                      <p:cNvPr id="489" name="楕円 488"/>
                      <p:cNvSpPr/>
                      <p:nvPr/>
                    </p:nvSpPr>
                    <p:spPr>
                      <a:xfrm>
                        <a:off x="5249365" y="2020372"/>
                        <a:ext cx="117642" cy="141809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grpSp>
                    <p:nvGrpSpPr>
                      <p:cNvPr id="490" name="グループ化 489"/>
                      <p:cNvGrpSpPr/>
                      <p:nvPr/>
                    </p:nvGrpSpPr>
                    <p:grpSpPr>
                      <a:xfrm>
                        <a:off x="5032867" y="1698299"/>
                        <a:ext cx="1019776" cy="1375985"/>
                        <a:chOff x="5032867" y="1698299"/>
                        <a:chExt cx="1019776" cy="1375985"/>
                      </a:xfrm>
                    </p:grpSpPr>
                    <p:sp>
                      <p:nvSpPr>
                        <p:cNvPr id="491" name="楕円 490"/>
                        <p:cNvSpPr/>
                        <p:nvPr/>
                      </p:nvSpPr>
                      <p:spPr>
                        <a:xfrm>
                          <a:off x="5279412" y="1870806"/>
                          <a:ext cx="450186" cy="425114"/>
                        </a:xfrm>
                        <a:prstGeom prst="ellipse">
                          <a:avLst/>
                        </a:prstGeom>
                        <a:solidFill>
                          <a:schemeClr val="bg1"/>
                        </a:solidFill>
                        <a:ln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/>
                        </a:p>
                      </p:txBody>
                    </p:sp>
                    <p:pic>
                      <p:nvPicPr>
                        <p:cNvPr id="492" name="図 491"/>
                        <p:cNvPicPr>
                          <a:picLocks noChangeAspect="1"/>
                        </p:cNvPicPr>
                        <p:nvPr/>
                      </p:nvPicPr>
                      <p:blipFill rotWithShape="1">
                        <a:blip r:embed="rId11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</a:blip>
                        <a:srcRect l="15437" t="21564" r="74477" b="54230"/>
                        <a:stretch/>
                      </p:blipFill>
                      <p:spPr>
                        <a:xfrm flipH="1">
                          <a:off x="5032867" y="1698299"/>
                          <a:ext cx="1019776" cy="1375985"/>
                        </a:xfrm>
                        <a:prstGeom prst="rect">
                          <a:avLst/>
                        </a:prstGeom>
                      </p:spPr>
                    </p:pic>
                  </p:grpSp>
                </p:grpSp>
              </p:grpSp>
            </p:grpSp>
          </p:grpSp>
        </p:grpSp>
        <p:grpSp>
          <p:nvGrpSpPr>
            <p:cNvPr id="383" name="グループ化 382"/>
            <p:cNvGrpSpPr/>
            <p:nvPr/>
          </p:nvGrpSpPr>
          <p:grpSpPr>
            <a:xfrm>
              <a:off x="3062188" y="1680687"/>
              <a:ext cx="1600666" cy="856436"/>
              <a:chOff x="1047233" y="3516710"/>
              <a:chExt cx="2905570" cy="1223492"/>
            </a:xfrm>
          </p:grpSpPr>
          <p:sp>
            <p:nvSpPr>
              <p:cNvPr id="453" name="楕円 452"/>
              <p:cNvSpPr/>
              <p:nvPr/>
            </p:nvSpPr>
            <p:spPr>
              <a:xfrm rot="21148510">
                <a:off x="3542687" y="3656170"/>
                <a:ext cx="272465" cy="13504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454" name="グループ化 453"/>
              <p:cNvGrpSpPr/>
              <p:nvPr/>
            </p:nvGrpSpPr>
            <p:grpSpPr>
              <a:xfrm>
                <a:off x="1047233" y="3516710"/>
                <a:ext cx="2905570" cy="1223492"/>
                <a:chOff x="1047233" y="3516710"/>
                <a:chExt cx="2905570" cy="1223492"/>
              </a:xfrm>
            </p:grpSpPr>
            <p:sp>
              <p:nvSpPr>
                <p:cNvPr id="455" name="楕円 454"/>
                <p:cNvSpPr/>
                <p:nvPr/>
              </p:nvSpPr>
              <p:spPr>
                <a:xfrm>
                  <a:off x="2085723" y="3527206"/>
                  <a:ext cx="125818" cy="9150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grpSp>
              <p:nvGrpSpPr>
                <p:cNvPr id="456" name="グループ化 455"/>
                <p:cNvGrpSpPr/>
                <p:nvPr/>
              </p:nvGrpSpPr>
              <p:grpSpPr>
                <a:xfrm>
                  <a:off x="1047233" y="3516710"/>
                  <a:ext cx="2905570" cy="1223492"/>
                  <a:chOff x="1047233" y="3516710"/>
                  <a:chExt cx="2905570" cy="1223492"/>
                </a:xfrm>
              </p:grpSpPr>
              <p:sp>
                <p:nvSpPr>
                  <p:cNvPr id="457" name="楕円 456"/>
                  <p:cNvSpPr/>
                  <p:nvPr/>
                </p:nvSpPr>
                <p:spPr>
                  <a:xfrm>
                    <a:off x="2092612" y="3558054"/>
                    <a:ext cx="248356" cy="14364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grpSp>
                <p:nvGrpSpPr>
                  <p:cNvPr id="458" name="グループ化 457"/>
                  <p:cNvGrpSpPr/>
                  <p:nvPr/>
                </p:nvGrpSpPr>
                <p:grpSpPr>
                  <a:xfrm>
                    <a:off x="1047233" y="3516710"/>
                    <a:ext cx="2905570" cy="1223492"/>
                    <a:chOff x="1047233" y="3516710"/>
                    <a:chExt cx="2905570" cy="1223492"/>
                  </a:xfrm>
                </p:grpSpPr>
                <p:sp>
                  <p:nvSpPr>
                    <p:cNvPr id="459" name="楕円 458"/>
                    <p:cNvSpPr/>
                    <p:nvPr/>
                  </p:nvSpPr>
                  <p:spPr>
                    <a:xfrm rot="1139794">
                      <a:off x="1968319" y="3569901"/>
                      <a:ext cx="287604" cy="186627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grpSp>
                  <p:nvGrpSpPr>
                    <p:cNvPr id="460" name="グループ化 459"/>
                    <p:cNvGrpSpPr/>
                    <p:nvPr/>
                  </p:nvGrpSpPr>
                  <p:grpSpPr>
                    <a:xfrm>
                      <a:off x="1047233" y="3516710"/>
                      <a:ext cx="2905570" cy="1223492"/>
                      <a:chOff x="1047233" y="3516710"/>
                      <a:chExt cx="2905570" cy="1223492"/>
                    </a:xfrm>
                  </p:grpSpPr>
                  <p:sp>
                    <p:nvSpPr>
                      <p:cNvPr id="461" name="楕円 460"/>
                      <p:cNvSpPr/>
                      <p:nvPr/>
                    </p:nvSpPr>
                    <p:spPr>
                      <a:xfrm rot="19446659">
                        <a:off x="1890452" y="3603454"/>
                        <a:ext cx="281790" cy="196480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grpSp>
                    <p:nvGrpSpPr>
                      <p:cNvPr id="462" name="グループ化 461"/>
                      <p:cNvGrpSpPr/>
                      <p:nvPr/>
                    </p:nvGrpSpPr>
                    <p:grpSpPr>
                      <a:xfrm>
                        <a:off x="1047233" y="3516710"/>
                        <a:ext cx="2905570" cy="1223492"/>
                        <a:chOff x="1912785" y="3239459"/>
                        <a:chExt cx="2905570" cy="1223492"/>
                      </a:xfrm>
                    </p:grpSpPr>
                    <p:sp>
                      <p:nvSpPr>
                        <p:cNvPr id="463" name="正方形/長方形 462"/>
                        <p:cNvSpPr/>
                        <p:nvPr/>
                      </p:nvSpPr>
                      <p:spPr>
                        <a:xfrm>
                          <a:off x="4273243" y="4254566"/>
                          <a:ext cx="461119" cy="19133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/>
                        </a:p>
                      </p:txBody>
                    </p:sp>
                    <p:grpSp>
                      <p:nvGrpSpPr>
                        <p:cNvPr id="464" name="グループ化 463"/>
                        <p:cNvGrpSpPr/>
                        <p:nvPr/>
                      </p:nvGrpSpPr>
                      <p:grpSpPr>
                        <a:xfrm>
                          <a:off x="1912785" y="3239459"/>
                          <a:ext cx="2905570" cy="1223492"/>
                          <a:chOff x="1912785" y="3239459"/>
                          <a:chExt cx="2905570" cy="1223492"/>
                        </a:xfrm>
                      </p:grpSpPr>
                      <p:sp>
                        <p:nvSpPr>
                          <p:cNvPr id="465" name="正方形/長方形 464"/>
                          <p:cNvSpPr/>
                          <p:nvPr/>
                        </p:nvSpPr>
                        <p:spPr>
                          <a:xfrm>
                            <a:off x="3755608" y="3463349"/>
                            <a:ext cx="375774" cy="61592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solidFill>
                              <a:schemeClr val="bg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kumimoji="1" lang="ja-JP" altLang="en-US"/>
                          </a:p>
                        </p:txBody>
                      </p:sp>
                      <p:grpSp>
                        <p:nvGrpSpPr>
                          <p:cNvPr id="466" name="グループ化 465"/>
                          <p:cNvGrpSpPr/>
                          <p:nvPr/>
                        </p:nvGrpSpPr>
                        <p:grpSpPr>
                          <a:xfrm>
                            <a:off x="1912785" y="3239459"/>
                            <a:ext cx="2905570" cy="1223492"/>
                            <a:chOff x="1912785" y="3239459"/>
                            <a:chExt cx="2905570" cy="1223492"/>
                          </a:xfrm>
                        </p:grpSpPr>
                        <p:sp>
                          <p:nvSpPr>
                            <p:cNvPr id="467" name="正方形/長方形 466"/>
                            <p:cNvSpPr/>
                            <p:nvPr/>
                          </p:nvSpPr>
                          <p:spPr>
                            <a:xfrm>
                              <a:off x="3701408" y="3524941"/>
                              <a:ext cx="467877" cy="540112"/>
                            </a:xfrm>
                            <a:prstGeom prst="rect">
                              <a:avLst/>
                            </a:prstGeom>
                            <a:solidFill>
                              <a:schemeClr val="bg1"/>
                            </a:solidFill>
                            <a:ln>
                              <a:solidFill>
                                <a:schemeClr val="bg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kumimoji="1" lang="ja-JP" altLang="en-US"/>
                            </a:p>
                          </p:txBody>
                        </p:sp>
                        <p:grpSp>
                          <p:nvGrpSpPr>
                            <p:cNvPr id="468" name="グループ化 467"/>
                            <p:cNvGrpSpPr/>
                            <p:nvPr/>
                          </p:nvGrpSpPr>
                          <p:grpSpPr>
                            <a:xfrm>
                              <a:off x="1912785" y="3239459"/>
                              <a:ext cx="2905570" cy="1223492"/>
                              <a:chOff x="1912785" y="3239459"/>
                              <a:chExt cx="2905570" cy="1223492"/>
                            </a:xfrm>
                          </p:grpSpPr>
                          <p:sp>
                            <p:nvSpPr>
                              <p:cNvPr id="469" name="正方形/長方形 468"/>
                              <p:cNvSpPr/>
                              <p:nvPr/>
                            </p:nvSpPr>
                            <p:spPr>
                              <a:xfrm>
                                <a:off x="3548630" y="3965559"/>
                                <a:ext cx="620655" cy="480337"/>
                              </a:xfrm>
                              <a:prstGeom prst="rect">
                                <a:avLst/>
                              </a:prstGeom>
                              <a:solidFill>
                                <a:schemeClr val="bg1"/>
                              </a:solidFill>
                              <a:ln>
                                <a:solidFill>
                                  <a:schemeClr val="bg1"/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kumimoji="1" lang="ja-JP" altLang="en-US"/>
                              </a:p>
                            </p:txBody>
                          </p:sp>
                          <p:grpSp>
                            <p:nvGrpSpPr>
                              <p:cNvPr id="470" name="グループ化 469"/>
                              <p:cNvGrpSpPr/>
                              <p:nvPr/>
                            </p:nvGrpSpPr>
                            <p:grpSpPr>
                              <a:xfrm>
                                <a:off x="1912785" y="3239459"/>
                                <a:ext cx="2905570" cy="1223492"/>
                                <a:chOff x="1912785" y="3239459"/>
                                <a:chExt cx="2905570" cy="1223492"/>
                              </a:xfrm>
                            </p:grpSpPr>
                            <p:sp>
                              <p:nvSpPr>
                                <p:cNvPr id="471" name="正方形/長方形 470"/>
                                <p:cNvSpPr/>
                                <p:nvPr/>
                              </p:nvSpPr>
                              <p:spPr>
                                <a:xfrm>
                                  <a:off x="3051159" y="3700240"/>
                                  <a:ext cx="497471" cy="203727"/>
                                </a:xfrm>
                                <a:prstGeom prst="rect">
                                  <a:avLst/>
                                </a:prstGeom>
                                <a:solidFill>
                                  <a:schemeClr val="bg1"/>
                                </a:solidFill>
                                <a:ln>
                                  <a:solidFill>
                                    <a:schemeClr val="bg1"/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>
                                    <a:shade val="50000"/>
                                  </a:schemeClr>
                                </a:lnRef>
                                <a:fillRef idx="1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lt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algn="ctr"/>
                                  <a:endParaRPr kumimoji="1" lang="ja-JP" altLang="en-US"/>
                                </a:p>
                              </p:txBody>
                            </p:sp>
                            <p:grpSp>
                              <p:nvGrpSpPr>
                                <p:cNvPr id="472" name="グループ化 471"/>
                                <p:cNvGrpSpPr/>
                                <p:nvPr/>
                              </p:nvGrpSpPr>
                              <p:grpSpPr>
                                <a:xfrm>
                                  <a:off x="1912785" y="3239459"/>
                                  <a:ext cx="2905570" cy="1223492"/>
                                  <a:chOff x="1912785" y="3239459"/>
                                  <a:chExt cx="2905570" cy="1223492"/>
                                </a:xfrm>
                              </p:grpSpPr>
                              <p:sp>
                                <p:nvSpPr>
                                  <p:cNvPr id="473" name="正方形/長方形 472"/>
                                  <p:cNvSpPr/>
                                  <p:nvPr/>
                                </p:nvSpPr>
                                <p:spPr>
                                  <a:xfrm>
                                    <a:off x="2695076" y="3837637"/>
                                    <a:ext cx="537286" cy="66330"/>
                                  </a:xfrm>
                                  <a:prstGeom prst="rect">
                                    <a:avLst/>
                                  </a:prstGeom>
                                  <a:solidFill>
                                    <a:schemeClr val="bg1"/>
                                  </a:solidFill>
                                  <a:ln>
                                    <a:solidFill>
                                      <a:schemeClr val="bg1"/>
                                    </a:solidFill>
                                  </a:ln>
                                </p:spPr>
                                <p:style>
                                  <a:lnRef idx="2">
                                    <a:schemeClr val="accent1">
                                      <a:shade val="50000"/>
                                    </a:schemeClr>
                                  </a:lnRef>
                                  <a:fillRef idx="1">
                                    <a:schemeClr val="accent1"/>
                                  </a:fillRef>
                                  <a:effectRef idx="0">
                                    <a:schemeClr val="accent1"/>
                                  </a:effectRef>
                                  <a:fontRef idx="minor">
                                    <a:schemeClr val="lt1"/>
                                  </a:fontRef>
                                </p:style>
                                <p:txBody>
                                  <a:bodyPr rtlCol="0" anchor="ctr"/>
                                  <a:lstStyle/>
                                  <a:p>
                                    <a:pPr algn="ctr"/>
                                    <a:endParaRPr kumimoji="1" lang="ja-JP" altLang="en-US"/>
                                  </a:p>
                                </p:txBody>
                              </p:sp>
                              <p:grpSp>
                                <p:nvGrpSpPr>
                                  <p:cNvPr id="474" name="グループ化 473"/>
                                  <p:cNvGrpSpPr/>
                                  <p:nvPr/>
                                </p:nvGrpSpPr>
                                <p:grpSpPr>
                                  <a:xfrm>
                                    <a:off x="1912785" y="3239459"/>
                                    <a:ext cx="2905570" cy="1223492"/>
                                    <a:chOff x="1912785" y="3239459"/>
                                    <a:chExt cx="2905570" cy="1223492"/>
                                  </a:xfrm>
                                </p:grpSpPr>
                                <p:sp>
                                  <p:nvSpPr>
                                    <p:cNvPr id="475" name="正方形/長方形 474"/>
                                    <p:cNvSpPr/>
                                    <p:nvPr/>
                                  </p:nvSpPr>
                                  <p:spPr>
                                    <a:xfrm>
                                      <a:off x="2695076" y="3903967"/>
                                      <a:ext cx="853554" cy="541929"/>
                                    </a:xfrm>
                                    <a:prstGeom prst="rect">
                                      <a:avLst/>
                                    </a:prstGeom>
                                    <a:solidFill>
                                      <a:schemeClr val="bg1"/>
                                    </a:solidFill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</p:spPr>
                                  <p:style>
                                    <a:lnRef idx="2">
                                      <a:schemeClr val="accent1">
                                        <a:shade val="50000"/>
                                      </a:schemeClr>
                                    </a:lnRef>
                                    <a:fillRef idx="1">
                                      <a:schemeClr val="accent1"/>
                                    </a:fillRef>
                                    <a:effectRef idx="0">
                                      <a:schemeClr val="accent1"/>
                                    </a:effectRef>
                                    <a:fontRef idx="minor">
                                      <a:schemeClr val="lt1"/>
                                    </a:fontRef>
                                  </p:style>
                                  <p:txBody>
                                    <a:bodyPr rtlCol="0" anchor="ctr"/>
                                    <a:lstStyle/>
                                    <a:p>
                                      <a:pPr algn="ctr"/>
                                      <a:endParaRPr kumimoji="1" lang="ja-JP" altLang="en-US"/>
                                    </a:p>
                                  </p:txBody>
                                </p:sp>
                                <p:grpSp>
                                  <p:nvGrpSpPr>
                                    <p:cNvPr id="476" name="グループ化 475"/>
                                    <p:cNvGrpSpPr/>
                                    <p:nvPr/>
                                  </p:nvGrpSpPr>
                                  <p:grpSpPr>
                                    <a:xfrm>
                                      <a:off x="1912785" y="3239459"/>
                                      <a:ext cx="2905570" cy="1223492"/>
                                      <a:chOff x="1912785" y="3239459"/>
                                      <a:chExt cx="2905570" cy="1223492"/>
                                    </a:xfrm>
                                  </p:grpSpPr>
                                  <p:sp>
                                    <p:nvSpPr>
                                      <p:cNvPr id="477" name="正方形/長方形 476"/>
                                      <p:cNvSpPr/>
                                      <p:nvPr/>
                                    </p:nvSpPr>
                                    <p:spPr>
                                      <a:xfrm>
                                        <a:off x="2006525" y="4008199"/>
                                        <a:ext cx="359267" cy="437697"/>
                                      </a:xfrm>
                                      <a:prstGeom prst="rect">
                                        <a:avLst/>
                                      </a:prstGeom>
                                      <a:solidFill>
                                        <a:schemeClr val="bg1"/>
                                      </a:solidFill>
                                      <a:ln>
                                        <a:solidFill>
                                          <a:schemeClr val="bg1"/>
                                        </a:solidFill>
                                      </a:ln>
                                    </p:spPr>
                                    <p:style>
                                      <a:lnRef idx="2">
                                        <a:schemeClr val="accent1">
                                          <a:shade val="50000"/>
                                        </a:schemeClr>
                                      </a:lnRef>
                                      <a:fillRef idx="1">
                                        <a:schemeClr val="accent1"/>
                                      </a:fillRef>
                                      <a:effectRef idx="0">
                                        <a:schemeClr val="accent1"/>
                                      </a:effectRef>
                                      <a:fontRef idx="minor">
                                        <a:schemeClr val="lt1"/>
                                      </a:fontRef>
                                    </p:style>
                                    <p:txBody>
                                      <a:bodyPr rtlCol="0" anchor="ctr"/>
                                      <a:lstStyle/>
                                      <a:p>
                                        <a:pPr algn="ctr"/>
                                        <a:endParaRPr kumimoji="1" lang="ja-JP" altLang="en-US"/>
                                      </a:p>
                                    </p:txBody>
                                  </p:sp>
                                  <p:grpSp>
                                    <p:nvGrpSpPr>
                                      <p:cNvPr id="478" name="グループ化 477"/>
                                      <p:cNvGrpSpPr/>
                                      <p:nvPr/>
                                    </p:nvGrpSpPr>
                                    <p:grpSpPr>
                                      <a:xfrm>
                                        <a:off x="1912785" y="3239459"/>
                                        <a:ext cx="2905570" cy="1223492"/>
                                        <a:chOff x="1912785" y="3239459"/>
                                        <a:chExt cx="2905570" cy="1223492"/>
                                      </a:xfrm>
                                    </p:grpSpPr>
                                    <p:sp>
                                      <p:nvSpPr>
                                        <p:cNvPr id="479" name="正方形/長方形 478"/>
                                        <p:cNvSpPr/>
                                        <p:nvPr/>
                                      </p:nvSpPr>
                                      <p:spPr>
                                        <a:xfrm>
                                          <a:off x="2130482" y="3582977"/>
                                          <a:ext cx="451631" cy="862919"/>
                                        </a:xfrm>
                                        <a:prstGeom prst="rect">
                                          <a:avLst/>
                                        </a:prstGeom>
                                        <a:solidFill>
                                          <a:schemeClr val="bg1"/>
                                        </a:solidFill>
                                        <a:ln>
                                          <a:solidFill>
                                            <a:schemeClr val="bg1"/>
                                          </a:solidFill>
                                        </a:ln>
                                      </p:spPr>
                                      <p:style>
                                        <a:lnRef idx="2">
                                          <a:schemeClr val="accent1">
                                            <a:shade val="50000"/>
                                          </a:schemeClr>
                                        </a:lnRef>
                                        <a:fillRef idx="1">
                                          <a:schemeClr val="accent1"/>
                                        </a:fillRef>
                                        <a:effectRef idx="0">
                                          <a:schemeClr val="accent1"/>
                                        </a:effectRef>
                                        <a:fontRef idx="minor">
                                          <a:schemeClr val="lt1"/>
                                        </a:fontRef>
                                      </p:style>
                                      <p:txBody>
                                        <a:bodyPr rtlCol="0" anchor="ctr"/>
                                        <a:lstStyle/>
                                        <a:p>
                                          <a:pPr algn="ctr"/>
                                          <a:endParaRPr kumimoji="1" lang="ja-JP" altLang="en-US"/>
                                        </a:p>
                                      </p:txBody>
                                    </p:sp>
                                    <p:pic>
                                      <p:nvPicPr>
                                        <p:cNvPr id="480" name="図 479"/>
                                        <p:cNvPicPr>
                                          <a:picLocks noChangeAspect="1"/>
                                        </p:cNvPicPr>
                                        <p:nvPr/>
                                      </p:nvPicPr>
                                      <p:blipFill rotWithShape="1">
                                        <a:blip r:embed="rId12">
                                          <a:clrChange>
                                            <a:clrFrom>
                                              <a:srgbClr val="FFFFFF"/>
                                            </a:clrFrom>
                                            <a:clrTo>
                                              <a:srgbClr val="FFFFFF">
                                                <a:alpha val="0"/>
                                              </a:srgbClr>
                                            </a:clrTo>
                                          </a:clrChange>
                                        </a:blip>
                                        <a:srcRect t="13435" r="63804" b="59456"/>
                                        <a:stretch/>
                                      </p:blipFill>
                                      <p:spPr>
                                        <a:xfrm>
                                          <a:off x="1912785" y="3239459"/>
                                          <a:ext cx="2905570" cy="1223492"/>
                                        </a:xfrm>
                                        <a:prstGeom prst="rect">
                                          <a:avLst/>
                                        </a:prstGeom>
                                      </p:spPr>
                                    </p:pic>
                                  </p:grpSp>
                                </p:grpSp>
                              </p:grpSp>
                            </p:grpSp>
                          </p:grpSp>
                        </p:grpSp>
                      </p:grpSp>
                    </p:grpSp>
                  </p:grpSp>
                </p:grpSp>
              </p:grpSp>
            </p:grpSp>
          </p:grpSp>
        </p:grpSp>
        <p:grpSp>
          <p:nvGrpSpPr>
            <p:cNvPr id="384" name="グループ化 383"/>
            <p:cNvGrpSpPr/>
            <p:nvPr/>
          </p:nvGrpSpPr>
          <p:grpSpPr>
            <a:xfrm>
              <a:off x="4992544" y="6453235"/>
              <a:ext cx="2370303" cy="1302700"/>
              <a:chOff x="3413136" y="1318265"/>
              <a:chExt cx="2357289" cy="1292662"/>
            </a:xfrm>
          </p:grpSpPr>
          <p:sp>
            <p:nvSpPr>
              <p:cNvPr id="449" name="テキスト ボックス 448"/>
              <p:cNvSpPr txBox="1"/>
              <p:nvPr/>
            </p:nvSpPr>
            <p:spPr>
              <a:xfrm>
                <a:off x="3413136" y="1318265"/>
                <a:ext cx="2357289" cy="129266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endParaRPr kumimoji="1" lang="en-US" altLang="ja-JP" sz="1200" dirty="0" smtClean="0"/>
              </a:p>
              <a:p>
                <a:endParaRPr kumimoji="1" lang="en-US" altLang="ja-JP" sz="1200" dirty="0" smtClean="0"/>
              </a:p>
              <a:p>
                <a:pPr algn="ctr"/>
                <a:r>
                  <a:rPr kumimoji="1" lang="ja-JP" altLang="en-US" sz="1050" dirty="0" smtClean="0"/>
                  <a:t>会社見学を希望する幼稚園、保育園、</a:t>
                </a:r>
                <a:endParaRPr kumimoji="1" lang="en-US" altLang="ja-JP" sz="1050" dirty="0" smtClean="0"/>
              </a:p>
              <a:p>
                <a:pPr algn="ctr"/>
                <a:r>
                  <a:rPr kumimoji="1" lang="ja-JP" altLang="en-US" sz="1050" dirty="0" smtClean="0"/>
                  <a:t>学童保育、放課後等デイサービス、</a:t>
                </a:r>
                <a:endParaRPr kumimoji="1" lang="en-US" altLang="ja-JP" sz="1050" dirty="0" smtClean="0"/>
              </a:p>
              <a:p>
                <a:pPr algn="ctr"/>
                <a:r>
                  <a:rPr kumimoji="1" lang="ja-JP" altLang="en-US" sz="1050" dirty="0" smtClean="0"/>
                  <a:t>児童福祉施設、子どもの居場所団体など子どもと関わる施設や団体</a:t>
                </a:r>
                <a:endParaRPr kumimoji="1" lang="en-US" altLang="ja-JP" sz="1050" dirty="0" smtClean="0"/>
              </a:p>
              <a:p>
                <a:endParaRPr kumimoji="1" lang="en-US" altLang="ja-JP" sz="1200" dirty="0"/>
              </a:p>
            </p:txBody>
          </p:sp>
          <p:grpSp>
            <p:nvGrpSpPr>
              <p:cNvPr id="450" name="グループ化 449"/>
              <p:cNvGrpSpPr/>
              <p:nvPr/>
            </p:nvGrpSpPr>
            <p:grpSpPr>
              <a:xfrm>
                <a:off x="4133008" y="1377065"/>
                <a:ext cx="917543" cy="261610"/>
                <a:chOff x="1435364" y="1997471"/>
                <a:chExt cx="917543" cy="261610"/>
              </a:xfrm>
            </p:grpSpPr>
            <p:sp>
              <p:nvSpPr>
                <p:cNvPr id="451" name="角丸四角形 450"/>
                <p:cNvSpPr/>
                <p:nvPr/>
              </p:nvSpPr>
              <p:spPr>
                <a:xfrm>
                  <a:off x="1435364" y="2004579"/>
                  <a:ext cx="917543" cy="234912"/>
                </a:xfrm>
                <a:prstGeom prst="roundRect">
                  <a:avLst/>
                </a:prstGeom>
                <a:solidFill>
                  <a:srgbClr val="F7D060"/>
                </a:solidFill>
                <a:ln>
                  <a:solidFill>
                    <a:srgbClr val="F7D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52" name="テキスト ボックス 451"/>
                <p:cNvSpPr txBox="1"/>
                <p:nvPr/>
              </p:nvSpPr>
              <p:spPr>
                <a:xfrm>
                  <a:off x="1468949" y="1997471"/>
                  <a:ext cx="797091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ja-JP" altLang="en-US" sz="1100" dirty="0" smtClean="0">
                      <a:latin typeface="+mj-ea"/>
                      <a:ea typeface="+mj-ea"/>
                    </a:rPr>
                    <a:t>　</a:t>
                  </a:r>
                  <a:r>
                    <a:rPr kumimoji="1" lang="ja-JP" altLang="en-US" sz="1100" b="1" dirty="0" smtClean="0">
                      <a:latin typeface="+mj-ea"/>
                      <a:ea typeface="+mj-ea"/>
                    </a:rPr>
                    <a:t>対　象</a:t>
                  </a:r>
                  <a:endParaRPr kumimoji="1" lang="ja-JP" altLang="en-US" sz="1100" b="1" dirty="0">
                    <a:latin typeface="+mj-ea"/>
                    <a:ea typeface="+mj-ea"/>
                  </a:endParaRPr>
                </a:p>
              </p:txBody>
            </p:sp>
          </p:grpSp>
        </p:grpSp>
        <p:grpSp>
          <p:nvGrpSpPr>
            <p:cNvPr id="446" name="グループ化 445"/>
            <p:cNvGrpSpPr/>
            <p:nvPr/>
          </p:nvGrpSpPr>
          <p:grpSpPr>
            <a:xfrm>
              <a:off x="3323166" y="6506203"/>
              <a:ext cx="938409" cy="261611"/>
              <a:chOff x="1105010" y="2391575"/>
              <a:chExt cx="1086933" cy="173433"/>
            </a:xfrm>
          </p:grpSpPr>
          <p:sp>
            <p:nvSpPr>
              <p:cNvPr id="447" name="角丸四角形 446"/>
              <p:cNvSpPr/>
              <p:nvPr/>
            </p:nvSpPr>
            <p:spPr>
              <a:xfrm>
                <a:off x="1105010" y="2400725"/>
                <a:ext cx="1086933" cy="156718"/>
              </a:xfrm>
              <a:prstGeom prst="roundRect">
                <a:avLst/>
              </a:prstGeom>
              <a:solidFill>
                <a:srgbClr val="F7D060"/>
              </a:solidFill>
              <a:ln>
                <a:solidFill>
                  <a:srgbClr val="F7D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48" name="テキスト ボックス 447"/>
              <p:cNvSpPr txBox="1"/>
              <p:nvPr/>
            </p:nvSpPr>
            <p:spPr>
              <a:xfrm>
                <a:off x="1240002" y="2391575"/>
                <a:ext cx="909419" cy="1734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1100" b="1" dirty="0" smtClean="0">
                    <a:latin typeface="+mj-ea"/>
                    <a:ea typeface="+mj-ea"/>
                  </a:rPr>
                  <a:t>応募方法</a:t>
                </a:r>
                <a:endParaRPr kumimoji="1" lang="ja-JP" altLang="en-US" sz="1100" b="1" dirty="0">
                  <a:latin typeface="+mj-ea"/>
                  <a:ea typeface="+mj-ea"/>
                </a:endParaRPr>
              </a:p>
            </p:txBody>
          </p:sp>
        </p:grpSp>
        <p:sp>
          <p:nvSpPr>
            <p:cNvPr id="386" name="テキスト ボックス 385"/>
            <p:cNvSpPr txBox="1"/>
            <p:nvPr/>
          </p:nvSpPr>
          <p:spPr>
            <a:xfrm>
              <a:off x="2065700" y="2678787"/>
              <a:ext cx="3418402" cy="1277273"/>
            </a:xfrm>
            <a:prstGeom prst="rect">
              <a:avLst/>
            </a:prstGeom>
            <a:solidFill>
              <a:srgbClr val="F3E99F"/>
            </a:solidFill>
          </p:spPr>
          <p:txBody>
            <a:bodyPr wrap="square" rtlCol="0">
              <a:spAutoFit/>
            </a:bodyPr>
            <a:lstStyle/>
            <a:p>
              <a:endParaRPr kumimoji="1" lang="en-US" altLang="ja-JP" sz="1100" dirty="0" smtClean="0"/>
            </a:p>
            <a:p>
              <a:pPr algn="ctr"/>
              <a:r>
                <a:rPr kumimoji="1" lang="ja-JP" altLang="en-US" sz="11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「子どもたちに様々な経験をしてほしい」</a:t>
              </a:r>
              <a:endParaRPr kumimoji="1" lang="en-US" altLang="ja-JP" sz="1100" dirty="0" smtClean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  <a:p>
              <a:pPr algn="ctr"/>
              <a:r>
                <a:rPr kumimoji="1" lang="ja-JP" altLang="en-US" sz="11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という思いから、</a:t>
              </a:r>
              <a:r>
                <a:rPr kumimoji="1" lang="ja-JP" altLang="en-US" sz="110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地域の企業・団体</a:t>
              </a:r>
              <a:r>
                <a:rPr kumimoji="1" lang="ja-JP" altLang="en-US" sz="11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が子どもたちへ</a:t>
              </a:r>
              <a:endParaRPr kumimoji="1" lang="en-US" altLang="ja-JP" sz="1100" dirty="0" smtClean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  <a:p>
              <a:pPr algn="ctr"/>
              <a:r>
                <a:rPr kumimoji="1" lang="ja-JP" altLang="en-US" sz="11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貴重な学びや体験の機会をご提案くださいました。</a:t>
              </a:r>
              <a:endParaRPr kumimoji="1" lang="en-US" altLang="ja-JP" sz="1100" dirty="0" smtClean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  <a:p>
              <a:pPr algn="ctr"/>
              <a:r>
                <a:rPr kumimoji="1" lang="ja-JP" altLang="en-US" sz="11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ぜひこの機会に子どもたちと会社見学に</a:t>
              </a:r>
              <a:endParaRPr kumimoji="1" lang="en-US" altLang="ja-JP" sz="1100" dirty="0" smtClean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  <a:p>
              <a:pPr algn="ctr"/>
              <a:r>
                <a:rPr kumimoji="1" lang="ja-JP" altLang="en-US" sz="11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参加してみませんか？</a:t>
              </a:r>
              <a:endParaRPr kumimoji="1" lang="en-US" altLang="ja-JP" sz="1100" dirty="0" smtClean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  <a:p>
              <a:endParaRPr kumimoji="1" lang="en-US" altLang="ja-JP" sz="1100" dirty="0" smtClean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387" name="図 386"/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747"/>
            <a:stretch/>
          </p:blipFill>
          <p:spPr>
            <a:xfrm>
              <a:off x="163850" y="2697737"/>
              <a:ext cx="1775561" cy="1258323"/>
            </a:xfrm>
            <a:prstGeom prst="rect">
              <a:avLst/>
            </a:prstGeom>
          </p:spPr>
        </p:pic>
        <p:pic>
          <p:nvPicPr>
            <p:cNvPr id="388" name="図 387"/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561"/>
            <a:stretch/>
          </p:blipFill>
          <p:spPr>
            <a:xfrm>
              <a:off x="5601108" y="2678681"/>
              <a:ext cx="1793153" cy="1277379"/>
            </a:xfrm>
            <a:prstGeom prst="rect">
              <a:avLst/>
            </a:prstGeom>
          </p:spPr>
        </p:pic>
        <p:sp>
          <p:nvSpPr>
            <p:cNvPr id="391" name="テキスト ボックス 390"/>
            <p:cNvSpPr txBox="1"/>
            <p:nvPr/>
          </p:nvSpPr>
          <p:spPr>
            <a:xfrm>
              <a:off x="139630" y="3985826"/>
              <a:ext cx="7254631" cy="233910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ja-JP" altLang="en-US" sz="1050" dirty="0" smtClean="0"/>
                <a:t>　</a:t>
              </a:r>
              <a:endParaRPr lang="en-US" altLang="ja-JP" sz="1050" dirty="0" smtClean="0"/>
            </a:p>
            <a:p>
              <a:endParaRPr lang="en-US" altLang="ja-JP" sz="1050" dirty="0" smtClean="0"/>
            </a:p>
            <a:p>
              <a:endParaRPr lang="en-US" altLang="ja-JP" sz="1050" dirty="0"/>
            </a:p>
            <a:p>
              <a:r>
                <a:rPr lang="ja-JP" altLang="en-US" sz="1050" dirty="0" smtClean="0"/>
                <a:t>　</a:t>
              </a:r>
              <a:endParaRPr lang="en-US" altLang="ja-JP" sz="1050" dirty="0" smtClean="0"/>
            </a:p>
            <a:p>
              <a:endParaRPr lang="en-US" altLang="ja-JP" sz="1050" dirty="0"/>
            </a:p>
            <a:p>
              <a:endParaRPr lang="en-US" altLang="ja-JP" sz="1050" dirty="0" smtClean="0"/>
            </a:p>
            <a:p>
              <a:endParaRPr lang="en-US" altLang="ja-JP" sz="1050" dirty="0"/>
            </a:p>
            <a:p>
              <a:endParaRPr lang="en-US" altLang="ja-JP" sz="1050" dirty="0" smtClean="0"/>
            </a:p>
            <a:p>
              <a:endParaRPr lang="en-US" altLang="ja-JP" sz="1050" dirty="0" smtClean="0"/>
            </a:p>
            <a:p>
              <a:endParaRPr lang="en-US" altLang="ja-JP" sz="1050" dirty="0"/>
            </a:p>
            <a:p>
              <a:endParaRPr lang="en-US" altLang="ja-JP" sz="1050" dirty="0" smtClean="0"/>
            </a:p>
            <a:p>
              <a:endParaRPr lang="en-US" altLang="ja-JP" sz="1050" dirty="0" smtClean="0"/>
            </a:p>
            <a:p>
              <a:endParaRPr lang="en-US" altLang="ja-JP" sz="400" dirty="0" smtClean="0"/>
            </a:p>
            <a:p>
              <a:endParaRPr lang="en-US" altLang="ja-JP" sz="400" dirty="0"/>
            </a:p>
            <a:p>
              <a:endParaRPr lang="en-US" altLang="ja-JP" sz="400" dirty="0" smtClean="0"/>
            </a:p>
            <a:p>
              <a:endParaRPr lang="en-US" altLang="ja-JP" sz="400" dirty="0"/>
            </a:p>
            <a:p>
              <a:endParaRPr lang="en-US" altLang="ja-JP" sz="400" dirty="0" smtClean="0"/>
            </a:p>
          </p:txBody>
        </p:sp>
        <p:grpSp>
          <p:nvGrpSpPr>
            <p:cNvPr id="392" name="グループ化 391"/>
            <p:cNvGrpSpPr/>
            <p:nvPr/>
          </p:nvGrpSpPr>
          <p:grpSpPr>
            <a:xfrm>
              <a:off x="3089475" y="4194398"/>
              <a:ext cx="1199284" cy="267037"/>
              <a:chOff x="2362722" y="3741432"/>
              <a:chExt cx="1199284" cy="267037"/>
            </a:xfrm>
          </p:grpSpPr>
          <p:sp>
            <p:nvSpPr>
              <p:cNvPr id="443" name="角丸四角形 442"/>
              <p:cNvSpPr/>
              <p:nvPr/>
            </p:nvSpPr>
            <p:spPr>
              <a:xfrm>
                <a:off x="2362722" y="3741432"/>
                <a:ext cx="1086933" cy="267037"/>
              </a:xfrm>
              <a:prstGeom prst="roundRect">
                <a:avLst/>
              </a:prstGeom>
              <a:solidFill>
                <a:srgbClr val="FF6D60"/>
              </a:solidFill>
              <a:ln>
                <a:solidFill>
                  <a:srgbClr val="FF6D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44" name="テキスト ボックス 443"/>
              <p:cNvSpPr txBox="1"/>
              <p:nvPr/>
            </p:nvSpPr>
            <p:spPr>
              <a:xfrm>
                <a:off x="2371904" y="3755274"/>
                <a:ext cx="1190102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1000" dirty="0"/>
                  <a:t>会社見学の流れ</a:t>
                </a:r>
                <a:endParaRPr kumimoji="1" lang="en-US" altLang="ja-JP" sz="1000" dirty="0"/>
              </a:p>
            </p:txBody>
          </p:sp>
        </p:grpSp>
        <p:grpSp>
          <p:nvGrpSpPr>
            <p:cNvPr id="393" name="グループ化 392"/>
            <p:cNvGrpSpPr/>
            <p:nvPr/>
          </p:nvGrpSpPr>
          <p:grpSpPr>
            <a:xfrm>
              <a:off x="151184" y="6455985"/>
              <a:ext cx="2469636" cy="1300356"/>
              <a:chOff x="135414" y="6633664"/>
              <a:chExt cx="2469636" cy="1124962"/>
            </a:xfrm>
          </p:grpSpPr>
          <p:sp>
            <p:nvSpPr>
              <p:cNvPr id="439" name="テキスト ボックス 438"/>
              <p:cNvSpPr txBox="1"/>
              <p:nvPr/>
            </p:nvSpPr>
            <p:spPr>
              <a:xfrm>
                <a:off x="135414" y="6633664"/>
                <a:ext cx="2469636" cy="112496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endParaRPr kumimoji="1" lang="en-US" altLang="ja-JP" sz="1200" dirty="0" smtClean="0"/>
              </a:p>
              <a:p>
                <a:endParaRPr kumimoji="1" lang="en-US" altLang="ja-JP" sz="1200" dirty="0" smtClean="0"/>
              </a:p>
              <a:p>
                <a:pPr algn="ctr"/>
                <a:r>
                  <a:rPr kumimoji="1" lang="ja-JP" altLang="en-US" sz="1000" dirty="0" smtClean="0"/>
                  <a:t>＜募集期間＞</a:t>
                </a:r>
                <a:endParaRPr kumimoji="1" lang="en-US" altLang="ja-JP" sz="1000" dirty="0" smtClean="0"/>
              </a:p>
              <a:p>
                <a:pPr algn="ctr"/>
                <a:r>
                  <a:rPr kumimoji="1" lang="en-US" altLang="ja-JP" sz="1000" dirty="0" smtClean="0"/>
                  <a:t>2023</a:t>
                </a:r>
                <a:r>
                  <a:rPr kumimoji="1" lang="ja-JP" altLang="en-US" sz="1000" dirty="0" smtClean="0"/>
                  <a:t>年</a:t>
                </a:r>
                <a:r>
                  <a:rPr kumimoji="1" lang="en-US" altLang="ja-JP" sz="1000" dirty="0" smtClean="0"/>
                  <a:t>8</a:t>
                </a:r>
                <a:r>
                  <a:rPr kumimoji="1" lang="ja-JP" altLang="en-US" sz="1000" dirty="0" smtClean="0"/>
                  <a:t>月</a:t>
                </a:r>
                <a:r>
                  <a:rPr kumimoji="1" lang="en-US" altLang="ja-JP" sz="1000" dirty="0"/>
                  <a:t>28</a:t>
                </a:r>
                <a:r>
                  <a:rPr kumimoji="1" lang="ja-JP" altLang="en-US" sz="1000" dirty="0" smtClean="0"/>
                  <a:t>日（月）～</a:t>
                </a:r>
                <a:r>
                  <a:rPr kumimoji="1" lang="en-US" altLang="ja-JP" sz="1000" dirty="0" smtClean="0"/>
                  <a:t>12</a:t>
                </a:r>
                <a:r>
                  <a:rPr kumimoji="1" lang="ja-JP" altLang="en-US" sz="1000" dirty="0" smtClean="0"/>
                  <a:t>月</a:t>
                </a:r>
                <a:r>
                  <a:rPr kumimoji="1" lang="en-US" altLang="ja-JP" sz="1000" dirty="0"/>
                  <a:t>22</a:t>
                </a:r>
                <a:r>
                  <a:rPr kumimoji="1" lang="ja-JP" altLang="en-US" sz="1000" dirty="0" smtClean="0"/>
                  <a:t>日（金）</a:t>
                </a:r>
                <a:endParaRPr kumimoji="1" lang="en-US" altLang="ja-JP" sz="1000" dirty="0" smtClean="0"/>
              </a:p>
              <a:p>
                <a:pPr algn="ctr"/>
                <a:endParaRPr kumimoji="1" lang="en-US" altLang="ja-JP" sz="1050" dirty="0"/>
              </a:p>
              <a:p>
                <a:pPr algn="ctr"/>
                <a:r>
                  <a:rPr kumimoji="1" lang="ja-JP" altLang="en-US" sz="1000" dirty="0" smtClean="0"/>
                  <a:t>＜実施期間＞</a:t>
                </a:r>
                <a:endParaRPr kumimoji="1" lang="en-US" altLang="ja-JP" sz="1000" dirty="0" smtClean="0"/>
              </a:p>
              <a:p>
                <a:pPr algn="ctr"/>
                <a:r>
                  <a:rPr kumimoji="1" lang="en-US" altLang="ja-JP" sz="1000" dirty="0" smtClean="0"/>
                  <a:t>2023</a:t>
                </a:r>
                <a:r>
                  <a:rPr kumimoji="1" lang="ja-JP" altLang="en-US" sz="1000" dirty="0" smtClean="0"/>
                  <a:t>年</a:t>
                </a:r>
                <a:r>
                  <a:rPr kumimoji="1" lang="en-US" altLang="ja-JP" sz="1000" dirty="0"/>
                  <a:t>9</a:t>
                </a:r>
                <a:r>
                  <a:rPr kumimoji="1" lang="ja-JP" altLang="en-US" sz="1000" dirty="0" smtClean="0"/>
                  <a:t>月中旬～</a:t>
                </a:r>
                <a:r>
                  <a:rPr kumimoji="1" lang="en-US" altLang="ja-JP" sz="1000" dirty="0" smtClean="0"/>
                  <a:t>2024</a:t>
                </a:r>
                <a:r>
                  <a:rPr kumimoji="1" lang="ja-JP" altLang="en-US" sz="1000" dirty="0" smtClean="0"/>
                  <a:t>年</a:t>
                </a:r>
                <a:r>
                  <a:rPr kumimoji="1" lang="en-US" altLang="ja-JP" sz="1000" dirty="0" smtClean="0"/>
                  <a:t>2</a:t>
                </a:r>
                <a:r>
                  <a:rPr kumimoji="1" lang="ja-JP" altLang="en-US" sz="1000" dirty="0" smtClean="0"/>
                  <a:t>月末まで</a:t>
                </a:r>
                <a:endParaRPr kumimoji="1" lang="en-US" altLang="ja-JP" sz="1000" dirty="0" smtClean="0"/>
              </a:p>
              <a:p>
                <a:pPr algn="ctr"/>
                <a:endParaRPr kumimoji="1" lang="en-US" altLang="ja-JP" sz="400" dirty="0"/>
              </a:p>
            </p:txBody>
          </p:sp>
          <p:grpSp>
            <p:nvGrpSpPr>
              <p:cNvPr id="440" name="グループ化 439"/>
              <p:cNvGrpSpPr/>
              <p:nvPr/>
            </p:nvGrpSpPr>
            <p:grpSpPr>
              <a:xfrm>
                <a:off x="893343" y="6705442"/>
                <a:ext cx="938409" cy="268200"/>
                <a:chOff x="893343" y="6705442"/>
                <a:chExt cx="938409" cy="268200"/>
              </a:xfrm>
            </p:grpSpPr>
            <p:sp>
              <p:nvSpPr>
                <p:cNvPr id="441" name="角丸四角形 440"/>
                <p:cNvSpPr/>
                <p:nvPr/>
              </p:nvSpPr>
              <p:spPr>
                <a:xfrm>
                  <a:off x="893343" y="6709288"/>
                  <a:ext cx="938409" cy="208215"/>
                </a:xfrm>
                <a:prstGeom prst="roundRect">
                  <a:avLst/>
                </a:prstGeom>
                <a:solidFill>
                  <a:srgbClr val="F7D060"/>
                </a:solidFill>
                <a:ln>
                  <a:solidFill>
                    <a:srgbClr val="F7D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42" name="テキスト ボックス 441"/>
                <p:cNvSpPr txBox="1"/>
                <p:nvPr/>
              </p:nvSpPr>
              <p:spPr>
                <a:xfrm>
                  <a:off x="1069252" y="6705442"/>
                  <a:ext cx="635326" cy="26820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ja-JP" altLang="en-US" sz="1100" b="1" dirty="0" smtClean="0">
                      <a:latin typeface="+mj-ea"/>
                      <a:ea typeface="+mj-ea"/>
                    </a:rPr>
                    <a:t>期　間</a:t>
                  </a:r>
                  <a:endParaRPr kumimoji="1" lang="ja-JP" altLang="en-US" sz="1100" b="1" dirty="0">
                    <a:latin typeface="+mj-ea"/>
                    <a:ea typeface="+mj-ea"/>
                  </a:endParaRPr>
                </a:p>
              </p:txBody>
            </p:sp>
          </p:grpSp>
        </p:grpSp>
        <p:sp>
          <p:nvSpPr>
            <p:cNvPr id="394" name="テキスト ボックス 393"/>
            <p:cNvSpPr txBox="1"/>
            <p:nvPr/>
          </p:nvSpPr>
          <p:spPr>
            <a:xfrm>
              <a:off x="189988" y="4536918"/>
              <a:ext cx="144840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ja-JP" sz="1000" dirty="0"/>
                <a:t>①応募フォーム</a:t>
              </a:r>
              <a:r>
                <a:rPr lang="ja-JP" altLang="ja-JP" sz="1000" dirty="0" smtClean="0"/>
                <a:t>か</a:t>
              </a:r>
              <a:r>
                <a:rPr lang="ja-JP" altLang="en-US" sz="1000" dirty="0" smtClean="0"/>
                <a:t>ら</a:t>
              </a:r>
              <a:endParaRPr lang="en-US" altLang="ja-JP" sz="1000" dirty="0" smtClean="0"/>
            </a:p>
            <a:p>
              <a:pPr algn="ctr"/>
              <a:r>
                <a:rPr lang="ja-JP" altLang="ja-JP" sz="1000" dirty="0" smtClean="0"/>
                <a:t>ご応募</a:t>
              </a:r>
              <a:r>
                <a:rPr lang="ja-JP" altLang="ja-JP" sz="1000" dirty="0"/>
                <a:t>ください</a:t>
              </a:r>
              <a:r>
                <a:rPr lang="ja-JP" altLang="ja-JP" sz="900" dirty="0"/>
                <a:t>。</a:t>
              </a:r>
            </a:p>
          </p:txBody>
        </p:sp>
        <p:sp>
          <p:nvSpPr>
            <p:cNvPr id="395" name="正方形/長方形 394"/>
            <p:cNvSpPr/>
            <p:nvPr/>
          </p:nvSpPr>
          <p:spPr>
            <a:xfrm>
              <a:off x="1585613" y="4533966"/>
              <a:ext cx="2030761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ja-JP" altLang="ja-JP" sz="1000" dirty="0" smtClean="0"/>
                <a:t>②</a:t>
              </a:r>
              <a:r>
                <a:rPr lang="ja-JP" altLang="en-US" sz="1000" dirty="0" smtClean="0"/>
                <a:t>三重県が会社見学を希望する団体と受け入れ企業との</a:t>
              </a:r>
              <a:endParaRPr lang="en-US" altLang="ja-JP" sz="1000" dirty="0" smtClean="0"/>
            </a:p>
            <a:p>
              <a:r>
                <a:rPr lang="ja-JP" altLang="en-US" sz="1000" dirty="0" smtClean="0"/>
                <a:t>マッチングを行います。</a:t>
              </a:r>
              <a:endParaRPr lang="ja-JP" altLang="ja-JP" sz="1000" dirty="0"/>
            </a:p>
          </p:txBody>
        </p:sp>
        <p:sp>
          <p:nvSpPr>
            <p:cNvPr id="396" name="テキスト ボックス 395"/>
            <p:cNvSpPr txBox="1"/>
            <p:nvPr/>
          </p:nvSpPr>
          <p:spPr>
            <a:xfrm>
              <a:off x="3624406" y="4540261"/>
              <a:ext cx="219772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ja-JP" sz="1000" dirty="0"/>
                <a:t>③子どもたちが会社を</a:t>
              </a:r>
              <a:r>
                <a:rPr lang="ja-JP" altLang="ja-JP" sz="1000" dirty="0" smtClean="0"/>
                <a:t>見学</a:t>
              </a:r>
              <a:r>
                <a:rPr lang="ja-JP" altLang="en-US" sz="1000" dirty="0" smtClean="0"/>
                <a:t>・体験</a:t>
              </a:r>
              <a:r>
                <a:rPr lang="ja-JP" altLang="ja-JP" sz="1000" dirty="0" smtClean="0"/>
                <a:t>。</a:t>
              </a:r>
              <a:endParaRPr lang="en-US" altLang="ja-JP" sz="1000" dirty="0" smtClean="0"/>
            </a:p>
            <a:p>
              <a:r>
                <a:rPr lang="ja-JP" altLang="en-US" sz="1000" dirty="0" smtClean="0"/>
                <a:t>園での出前講座も実施し</a:t>
              </a:r>
              <a:r>
                <a:rPr lang="ja-JP" altLang="en-US" sz="1000" dirty="0"/>
                <a:t>ています</a:t>
              </a:r>
              <a:r>
                <a:rPr lang="ja-JP" altLang="en-US" sz="1000" dirty="0" smtClean="0"/>
                <a:t>。</a:t>
              </a:r>
              <a:endParaRPr lang="ja-JP" altLang="ja-JP" sz="1000" dirty="0"/>
            </a:p>
          </p:txBody>
        </p:sp>
        <p:sp>
          <p:nvSpPr>
            <p:cNvPr id="397" name="テキスト ボックス 396"/>
            <p:cNvSpPr txBox="1"/>
            <p:nvPr/>
          </p:nvSpPr>
          <p:spPr>
            <a:xfrm>
              <a:off x="5838224" y="4533966"/>
              <a:ext cx="1524022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ja-JP" sz="1000" dirty="0"/>
                <a:t>④見学後</a:t>
              </a:r>
              <a:r>
                <a:rPr lang="ja-JP" altLang="ja-JP" sz="1000" dirty="0" smtClean="0"/>
                <a:t>は</a:t>
              </a:r>
              <a:r>
                <a:rPr lang="ja-JP" altLang="en-US" sz="1000" dirty="0" smtClean="0"/>
                <a:t>三重県へ</a:t>
              </a:r>
              <a:endParaRPr lang="en-US" altLang="ja-JP" sz="1000" dirty="0" smtClean="0"/>
            </a:p>
            <a:p>
              <a:r>
                <a:rPr lang="ja-JP" altLang="ja-JP" sz="1000" dirty="0" smtClean="0"/>
                <a:t>実施</a:t>
              </a:r>
              <a:r>
                <a:rPr lang="ja-JP" altLang="ja-JP" sz="1000" dirty="0"/>
                <a:t>結果報告書</a:t>
              </a:r>
              <a:r>
                <a:rPr lang="ja-JP" altLang="ja-JP" sz="1000" dirty="0" smtClean="0"/>
                <a:t>を</a:t>
              </a:r>
              <a:endParaRPr lang="en-US" altLang="ja-JP" sz="1000" dirty="0"/>
            </a:p>
            <a:p>
              <a:r>
                <a:rPr lang="ja-JP" altLang="ja-JP" sz="1000" dirty="0" smtClean="0"/>
                <a:t>提出</a:t>
              </a:r>
              <a:r>
                <a:rPr lang="ja-JP" altLang="ja-JP" sz="1000" dirty="0"/>
                <a:t>していただきます</a:t>
              </a:r>
              <a:r>
                <a:rPr lang="ja-JP" altLang="ja-JP" sz="1000" dirty="0" smtClean="0"/>
                <a:t>。</a:t>
              </a:r>
              <a:endParaRPr lang="en-US" altLang="ja-JP" sz="1000" dirty="0" smtClean="0"/>
            </a:p>
          </p:txBody>
        </p:sp>
        <p:pic>
          <p:nvPicPr>
            <p:cNvPr id="398" name="図 397"/>
            <p:cNvPicPr>
              <a:picLocks noChangeAspect="1"/>
            </p:cNvPicPr>
            <p:nvPr/>
          </p:nvPicPr>
          <p:blipFill rotWithShape="1">
            <a:blip r:embed="rId15"/>
            <a:srcRect l="10214" t="41481" r="70710" b="33932"/>
            <a:stretch/>
          </p:blipFill>
          <p:spPr>
            <a:xfrm>
              <a:off x="718225" y="5614666"/>
              <a:ext cx="721346" cy="522757"/>
            </a:xfrm>
            <a:prstGeom prst="rect">
              <a:avLst/>
            </a:prstGeom>
          </p:spPr>
        </p:pic>
        <p:pic>
          <p:nvPicPr>
            <p:cNvPr id="399" name="図 398"/>
            <p:cNvPicPr>
              <a:picLocks noChangeAspect="1"/>
            </p:cNvPicPr>
            <p:nvPr/>
          </p:nvPicPr>
          <p:blipFill rotWithShape="1">
            <a:blip r:embed="rId16"/>
            <a:srcRect l="7398" t="29166" r="66710" b="21930"/>
            <a:stretch/>
          </p:blipFill>
          <p:spPr>
            <a:xfrm>
              <a:off x="401281" y="4971416"/>
              <a:ext cx="569086" cy="604315"/>
            </a:xfrm>
            <a:prstGeom prst="rect">
              <a:avLst/>
            </a:prstGeom>
          </p:spPr>
        </p:pic>
        <p:grpSp>
          <p:nvGrpSpPr>
            <p:cNvPr id="400" name="グループ化 399"/>
            <p:cNvGrpSpPr/>
            <p:nvPr/>
          </p:nvGrpSpPr>
          <p:grpSpPr>
            <a:xfrm>
              <a:off x="1861526" y="5349061"/>
              <a:ext cx="1252303" cy="820076"/>
              <a:chOff x="1572345" y="569836"/>
              <a:chExt cx="2926080" cy="2093816"/>
            </a:xfrm>
          </p:grpSpPr>
          <p:pic>
            <p:nvPicPr>
              <p:cNvPr id="437" name="図 436"/>
              <p:cNvPicPr>
                <a:picLocks noChangeAspect="1"/>
              </p:cNvPicPr>
              <p:nvPr/>
            </p:nvPicPr>
            <p:blipFill rotWithShape="1">
              <a:blip r:embed="rId17"/>
              <a:srcRect l="13596" t="36920" r="73429" b="29811"/>
              <a:stretch/>
            </p:blipFill>
            <p:spPr>
              <a:xfrm>
                <a:off x="2458118" y="569836"/>
                <a:ext cx="1146517" cy="1652894"/>
              </a:xfrm>
              <a:prstGeom prst="rect">
                <a:avLst/>
              </a:prstGeom>
            </p:spPr>
          </p:pic>
          <p:pic>
            <p:nvPicPr>
              <p:cNvPr id="438" name="図 437"/>
              <p:cNvPicPr>
                <a:picLocks noChangeAspect="1"/>
              </p:cNvPicPr>
              <p:nvPr/>
            </p:nvPicPr>
            <p:blipFill rotWithShape="1">
              <a:blip r:embed="rId18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8949" t="41345" r="68562" b="32694"/>
              <a:stretch/>
            </p:blipFill>
            <p:spPr>
              <a:xfrm>
                <a:off x="1572345" y="764515"/>
                <a:ext cx="2926080" cy="1899137"/>
              </a:xfrm>
              <a:prstGeom prst="rect">
                <a:avLst/>
              </a:prstGeom>
            </p:spPr>
          </p:pic>
        </p:grpSp>
        <p:pic>
          <p:nvPicPr>
            <p:cNvPr id="401" name="図 400"/>
            <p:cNvPicPr>
              <a:picLocks noChangeAspect="1"/>
            </p:cNvPicPr>
            <p:nvPr/>
          </p:nvPicPr>
          <p:blipFill rotWithShape="1">
            <a:blip r:embed="rId19"/>
            <a:srcRect l="14256" t="27813" r="73529" b="20401"/>
            <a:stretch/>
          </p:blipFill>
          <p:spPr>
            <a:xfrm>
              <a:off x="3704242" y="4941351"/>
              <a:ext cx="346907" cy="826874"/>
            </a:xfrm>
            <a:prstGeom prst="rect">
              <a:avLst/>
            </a:prstGeom>
          </p:spPr>
        </p:pic>
        <p:pic>
          <p:nvPicPr>
            <p:cNvPr id="402" name="図 401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67245" y="4995192"/>
              <a:ext cx="422323" cy="585940"/>
            </a:xfrm>
            <a:prstGeom prst="rect">
              <a:avLst/>
            </a:prstGeom>
          </p:spPr>
        </p:pic>
        <p:grpSp>
          <p:nvGrpSpPr>
            <p:cNvPr id="403" name="グループ化 402"/>
            <p:cNvGrpSpPr/>
            <p:nvPr/>
          </p:nvGrpSpPr>
          <p:grpSpPr>
            <a:xfrm>
              <a:off x="3973249" y="5681738"/>
              <a:ext cx="1141012" cy="524133"/>
              <a:chOff x="3888185" y="5479250"/>
              <a:chExt cx="1141012" cy="524133"/>
            </a:xfrm>
          </p:grpSpPr>
          <p:grpSp>
            <p:nvGrpSpPr>
              <p:cNvPr id="433" name="グループ化 432"/>
              <p:cNvGrpSpPr/>
              <p:nvPr/>
            </p:nvGrpSpPr>
            <p:grpSpPr>
              <a:xfrm>
                <a:off x="3888185" y="5479250"/>
                <a:ext cx="627198" cy="524132"/>
                <a:chOff x="3888185" y="5479250"/>
                <a:chExt cx="627198" cy="524132"/>
              </a:xfrm>
            </p:grpSpPr>
            <p:pic>
              <p:nvPicPr>
                <p:cNvPr id="435" name="図 434"/>
                <p:cNvPicPr>
                  <a:picLocks noChangeAspect="1"/>
                </p:cNvPicPr>
                <p:nvPr/>
              </p:nvPicPr>
              <p:blipFill rotWithShape="1">
                <a:blip r:embed="rId21"/>
                <a:srcRect l="11140" t="43067" r="69973" b="26464"/>
                <a:stretch/>
              </p:blipFill>
              <p:spPr>
                <a:xfrm>
                  <a:off x="3888185" y="5514753"/>
                  <a:ext cx="557072" cy="488629"/>
                </a:xfrm>
                <a:prstGeom prst="rect">
                  <a:avLst/>
                </a:prstGeom>
              </p:spPr>
            </p:pic>
            <p:sp>
              <p:nvSpPr>
                <p:cNvPr id="436" name="楕円 435"/>
                <p:cNvSpPr/>
                <p:nvPr/>
              </p:nvSpPr>
              <p:spPr>
                <a:xfrm>
                  <a:off x="4373588" y="5479250"/>
                  <a:ext cx="141795" cy="8462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pic>
            <p:nvPicPr>
              <p:cNvPr id="434" name="図 433"/>
              <p:cNvPicPr>
                <a:picLocks noChangeAspect="1"/>
              </p:cNvPicPr>
              <p:nvPr/>
            </p:nvPicPr>
            <p:blipFill rotWithShape="1">
              <a:blip r:embed="rId21"/>
              <a:srcRect l="11140" t="43067" r="69973" b="26464"/>
              <a:stretch/>
            </p:blipFill>
            <p:spPr>
              <a:xfrm>
                <a:off x="4453450" y="5498373"/>
                <a:ext cx="575747" cy="505010"/>
              </a:xfrm>
              <a:prstGeom prst="rect">
                <a:avLst/>
              </a:prstGeom>
            </p:spPr>
          </p:pic>
        </p:grpSp>
        <p:pic>
          <p:nvPicPr>
            <p:cNvPr id="404" name="図 403"/>
            <p:cNvPicPr>
              <a:picLocks noChangeAspect="1"/>
            </p:cNvPicPr>
            <p:nvPr/>
          </p:nvPicPr>
          <p:blipFill rotWithShape="1">
            <a:blip r:embed="rId22"/>
            <a:srcRect l="16341" t="30814" r="76401" b="22465"/>
            <a:stretch/>
          </p:blipFill>
          <p:spPr>
            <a:xfrm>
              <a:off x="5045022" y="5113728"/>
              <a:ext cx="202396" cy="732479"/>
            </a:xfrm>
            <a:prstGeom prst="rect">
              <a:avLst/>
            </a:prstGeom>
          </p:spPr>
        </p:pic>
        <p:grpSp>
          <p:nvGrpSpPr>
            <p:cNvPr id="405" name="グループ化 404"/>
            <p:cNvGrpSpPr/>
            <p:nvPr/>
          </p:nvGrpSpPr>
          <p:grpSpPr>
            <a:xfrm>
              <a:off x="5914345" y="5085556"/>
              <a:ext cx="544994" cy="713504"/>
              <a:chOff x="2079774" y="1450969"/>
              <a:chExt cx="1805662" cy="2446975"/>
            </a:xfrm>
          </p:grpSpPr>
          <p:grpSp>
            <p:nvGrpSpPr>
              <p:cNvPr id="429" name="グループ化 428"/>
              <p:cNvGrpSpPr/>
              <p:nvPr/>
            </p:nvGrpSpPr>
            <p:grpSpPr>
              <a:xfrm>
                <a:off x="2079774" y="1998464"/>
                <a:ext cx="1805662" cy="1899480"/>
                <a:chOff x="2079774" y="1998464"/>
                <a:chExt cx="1805662" cy="1899480"/>
              </a:xfrm>
            </p:grpSpPr>
            <p:pic>
              <p:nvPicPr>
                <p:cNvPr id="431" name="図 430"/>
                <p:cNvPicPr>
                  <a:picLocks noChangeAspect="1"/>
                </p:cNvPicPr>
                <p:nvPr/>
              </p:nvPicPr>
              <p:blipFill rotWithShape="1">
                <a:blip r:embed="rId23"/>
                <a:srcRect l="10709" t="46386" r="77243" b="29329"/>
                <a:stretch/>
              </p:blipFill>
              <p:spPr>
                <a:xfrm>
                  <a:off x="2079774" y="2121395"/>
                  <a:ext cx="1567541" cy="1776549"/>
                </a:xfrm>
                <a:prstGeom prst="rect">
                  <a:avLst/>
                </a:prstGeom>
              </p:spPr>
            </p:pic>
            <p:sp>
              <p:nvSpPr>
                <p:cNvPr id="432" name="正方形/長方形 431"/>
                <p:cNvSpPr/>
                <p:nvPr/>
              </p:nvSpPr>
              <p:spPr>
                <a:xfrm rot="20683887">
                  <a:off x="3436275" y="1998464"/>
                  <a:ext cx="449161" cy="1476188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430" name="正方形/長方形 429"/>
              <p:cNvSpPr/>
              <p:nvPr/>
            </p:nvSpPr>
            <p:spPr>
              <a:xfrm rot="20720441">
                <a:off x="2864086" y="1450969"/>
                <a:ext cx="215605" cy="71022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406" name="グループ化 405"/>
            <p:cNvGrpSpPr/>
            <p:nvPr/>
          </p:nvGrpSpPr>
          <p:grpSpPr>
            <a:xfrm>
              <a:off x="6423722" y="5693373"/>
              <a:ext cx="665709" cy="514112"/>
              <a:chOff x="6146440" y="5661581"/>
              <a:chExt cx="665709" cy="514112"/>
            </a:xfrm>
          </p:grpSpPr>
          <p:pic>
            <p:nvPicPr>
              <p:cNvPr id="427" name="図 426"/>
              <p:cNvPicPr>
                <a:picLocks noChangeAspect="1"/>
              </p:cNvPicPr>
              <p:nvPr/>
            </p:nvPicPr>
            <p:blipFill rotWithShape="1">
              <a:blip r:embed="rId24"/>
              <a:srcRect l="12241" t="43225" r="72328" b="35580"/>
              <a:stretch/>
            </p:blipFill>
            <p:spPr>
              <a:xfrm>
                <a:off x="6146440" y="5661581"/>
                <a:ext cx="665709" cy="514112"/>
              </a:xfrm>
              <a:prstGeom prst="rect">
                <a:avLst/>
              </a:prstGeom>
            </p:spPr>
          </p:pic>
          <p:pic>
            <p:nvPicPr>
              <p:cNvPr id="428" name="図 427"/>
              <p:cNvPicPr>
                <a:picLocks noChangeAspect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373479" y="5770454"/>
                <a:ext cx="199392" cy="133991"/>
              </a:xfrm>
              <a:prstGeom prst="rect">
                <a:avLst/>
              </a:prstGeom>
            </p:spPr>
          </p:pic>
        </p:grpSp>
        <p:grpSp>
          <p:nvGrpSpPr>
            <p:cNvPr id="409" name="グループ化 408"/>
            <p:cNvGrpSpPr/>
            <p:nvPr/>
          </p:nvGrpSpPr>
          <p:grpSpPr>
            <a:xfrm>
              <a:off x="262795" y="450828"/>
              <a:ext cx="4838015" cy="583588"/>
              <a:chOff x="147124" y="627159"/>
              <a:chExt cx="4526004" cy="456789"/>
            </a:xfrm>
          </p:grpSpPr>
          <p:sp>
            <p:nvSpPr>
              <p:cNvPr id="417" name="テキスト ボックス 416"/>
              <p:cNvSpPr txBox="1">
                <a:spLocks noChangeAspect="1"/>
              </p:cNvSpPr>
              <p:nvPr/>
            </p:nvSpPr>
            <p:spPr>
              <a:xfrm>
                <a:off x="3657552" y="633110"/>
                <a:ext cx="483333" cy="441609"/>
              </a:xfrm>
              <a:prstGeom prst="rect">
                <a:avLst/>
              </a:prstGeom>
              <a:solidFill>
                <a:srgbClr val="FF6D60"/>
              </a:solidFill>
            </p:spPr>
            <p:txBody>
              <a:bodyPr wrap="square" lIns="0" tIns="0" rIns="0" bIns="0" rtlCol="0" anchor="ctr">
                <a:noAutofit/>
              </a:bodyPr>
              <a:lstStyle/>
              <a:p>
                <a:pPr algn="ctr"/>
                <a:r>
                  <a:rPr kumimoji="1" lang="ja-JP" altLang="en-US" sz="3600" dirty="0">
                    <a:solidFill>
                      <a:schemeClr val="bg1"/>
                    </a:solidFill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ン</a:t>
                </a:r>
              </a:p>
            </p:txBody>
          </p:sp>
          <p:sp>
            <p:nvSpPr>
              <p:cNvPr id="418" name="テキスト ボックス 417"/>
              <p:cNvSpPr txBox="1">
                <a:spLocks noChangeAspect="1"/>
              </p:cNvSpPr>
              <p:nvPr/>
            </p:nvSpPr>
            <p:spPr>
              <a:xfrm>
                <a:off x="4188043" y="633110"/>
                <a:ext cx="485085" cy="441610"/>
              </a:xfrm>
              <a:prstGeom prst="rect">
                <a:avLst/>
              </a:prstGeom>
              <a:solidFill>
                <a:srgbClr val="FF6D60"/>
              </a:solidFill>
            </p:spPr>
            <p:txBody>
              <a:bodyPr wrap="square" lIns="0" tIns="0" rIns="0" bIns="0" rtlCol="0" anchor="ctr">
                <a:noAutofit/>
              </a:bodyPr>
              <a:lstStyle/>
              <a:p>
                <a:pPr algn="ctr"/>
                <a:r>
                  <a:rPr kumimoji="1" lang="ja-JP" altLang="en-US" sz="3600" dirty="0">
                    <a:solidFill>
                      <a:schemeClr val="bg1"/>
                    </a:solidFill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ジ</a:t>
                </a:r>
              </a:p>
            </p:txBody>
          </p:sp>
          <p:grpSp>
            <p:nvGrpSpPr>
              <p:cNvPr id="419" name="グループ化 418"/>
              <p:cNvGrpSpPr/>
              <p:nvPr/>
            </p:nvGrpSpPr>
            <p:grpSpPr>
              <a:xfrm>
                <a:off x="147124" y="627159"/>
                <a:ext cx="3465976" cy="456789"/>
                <a:chOff x="1385199" y="589357"/>
                <a:chExt cx="6212671" cy="791187"/>
              </a:xfrm>
            </p:grpSpPr>
            <p:sp>
              <p:nvSpPr>
                <p:cNvPr id="420" name="テキスト ボックス 419"/>
                <p:cNvSpPr txBox="1">
                  <a:spLocks noChangeAspect="1"/>
                </p:cNvSpPr>
                <p:nvPr/>
              </p:nvSpPr>
              <p:spPr>
                <a:xfrm>
                  <a:off x="1385199" y="599665"/>
                  <a:ext cx="820129" cy="780877"/>
                </a:xfrm>
                <a:prstGeom prst="rect">
                  <a:avLst/>
                </a:prstGeom>
                <a:solidFill>
                  <a:srgbClr val="FF6D60"/>
                </a:solidFill>
              </p:spPr>
              <p:txBody>
                <a:bodyPr wrap="square" lIns="0" tIns="0" rIns="0" bIns="0" rtlCol="0" anchor="ctr">
                  <a:noAutofit/>
                </a:bodyPr>
                <a:lstStyle/>
                <a:p>
                  <a:pPr algn="ctr"/>
                  <a:r>
                    <a:rPr kumimoji="1" lang="ja-JP" altLang="en-US" sz="3600" dirty="0" smtClean="0">
                      <a:solidFill>
                        <a:schemeClr val="bg1"/>
                      </a:solidFill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オ</a:t>
                  </a:r>
                  <a:endParaRPr kumimoji="1" lang="en-US" altLang="ja-JP" sz="3600" dirty="0" smtClean="0">
                    <a:solidFill>
                      <a:schemeClr val="bg1"/>
                    </a:solidFill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endParaRPr>
                </a:p>
              </p:txBody>
            </p:sp>
            <p:sp>
              <p:nvSpPr>
                <p:cNvPr id="421" name="テキスト ボックス 420"/>
                <p:cNvSpPr txBox="1">
                  <a:spLocks noChangeAspect="1"/>
                </p:cNvSpPr>
                <p:nvPr/>
              </p:nvSpPr>
              <p:spPr>
                <a:xfrm>
                  <a:off x="2297914" y="599665"/>
                  <a:ext cx="820129" cy="780879"/>
                </a:xfrm>
                <a:prstGeom prst="rect">
                  <a:avLst/>
                </a:prstGeom>
                <a:solidFill>
                  <a:srgbClr val="FF6D60"/>
                </a:solidFill>
              </p:spPr>
              <p:txBody>
                <a:bodyPr wrap="square" lIns="0" tIns="0" rIns="0" bIns="0" rtlCol="0" anchor="ctr">
                  <a:noAutofit/>
                </a:bodyPr>
                <a:lstStyle/>
                <a:p>
                  <a:pPr algn="ctr"/>
                  <a:r>
                    <a:rPr kumimoji="1" lang="ja-JP" altLang="en-US" sz="3600" dirty="0">
                      <a:solidFill>
                        <a:schemeClr val="bg1"/>
                      </a:solidFill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シ</a:t>
                  </a:r>
                </a:p>
              </p:txBody>
            </p:sp>
            <p:sp>
              <p:nvSpPr>
                <p:cNvPr id="422" name="テキスト ボックス 421"/>
                <p:cNvSpPr txBox="1">
                  <a:spLocks noChangeAspect="1"/>
                </p:cNvSpPr>
                <p:nvPr/>
              </p:nvSpPr>
              <p:spPr>
                <a:xfrm>
                  <a:off x="3214500" y="599665"/>
                  <a:ext cx="820129" cy="76024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txBody>
                <a:bodyPr wrap="square" lIns="0" tIns="0" rIns="0" bIns="0" rtlCol="0" anchor="ctr">
                  <a:noAutofit/>
                </a:bodyPr>
                <a:lstStyle/>
                <a:p>
                  <a:pPr algn="ctr"/>
                  <a:r>
                    <a:rPr kumimoji="1" lang="ja-JP" altLang="en-US" sz="3600" dirty="0">
                      <a:solidFill>
                        <a:srgbClr val="FF6D60"/>
                      </a:solidFill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ゴ</a:t>
                  </a:r>
                </a:p>
              </p:txBody>
            </p:sp>
            <p:sp>
              <p:nvSpPr>
                <p:cNvPr id="423" name="テキスト ボックス 422"/>
                <p:cNvSpPr txBox="1">
                  <a:spLocks noChangeAspect="1"/>
                </p:cNvSpPr>
                <p:nvPr/>
              </p:nvSpPr>
              <p:spPr>
                <a:xfrm>
                  <a:off x="4113036" y="589359"/>
                  <a:ext cx="820129" cy="780537"/>
                </a:xfrm>
                <a:prstGeom prst="rect">
                  <a:avLst/>
                </a:prstGeom>
                <a:solidFill>
                  <a:srgbClr val="FF6D60"/>
                </a:solidFill>
              </p:spPr>
              <p:txBody>
                <a:bodyPr wrap="square" lIns="0" tIns="0" rIns="0" bIns="0" rtlCol="0" anchor="ctr">
                  <a:noAutofit/>
                </a:bodyPr>
                <a:lstStyle/>
                <a:p>
                  <a:pPr algn="ctr"/>
                  <a:r>
                    <a:rPr kumimoji="1" lang="ja-JP" altLang="en-US" sz="3600" dirty="0">
                      <a:solidFill>
                        <a:schemeClr val="bg1"/>
                      </a:solidFill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ト</a:t>
                  </a:r>
                </a:p>
              </p:txBody>
            </p:sp>
            <p:sp>
              <p:nvSpPr>
                <p:cNvPr id="424" name="テキスト ボックス 423"/>
                <p:cNvSpPr txBox="1">
                  <a:spLocks noChangeAspect="1"/>
                </p:cNvSpPr>
                <p:nvPr/>
              </p:nvSpPr>
              <p:spPr>
                <a:xfrm>
                  <a:off x="5011571" y="591163"/>
                  <a:ext cx="820129" cy="768749"/>
                </a:xfrm>
                <a:prstGeom prst="rect">
                  <a:avLst/>
                </a:prstGeom>
                <a:solidFill>
                  <a:srgbClr val="FF6D60"/>
                </a:solidFill>
              </p:spPr>
              <p:txBody>
                <a:bodyPr wrap="square" lIns="0" tIns="0" rIns="0" bIns="0" rtlCol="0" anchor="ctr">
                  <a:noAutofit/>
                </a:bodyPr>
                <a:lstStyle/>
                <a:p>
                  <a:pPr algn="ctr"/>
                  <a:r>
                    <a:rPr kumimoji="1" lang="ja-JP" altLang="en-US" sz="3600" dirty="0" smtClean="0">
                      <a:solidFill>
                        <a:schemeClr val="bg1"/>
                      </a:solidFill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チ</a:t>
                  </a:r>
                  <a:endParaRPr kumimoji="1" lang="ja-JP" altLang="en-US" sz="3600" dirty="0">
                    <a:solidFill>
                      <a:schemeClr val="bg1"/>
                    </a:solidFill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endParaRPr>
                </a:p>
              </p:txBody>
            </p:sp>
            <p:sp>
              <p:nvSpPr>
                <p:cNvPr id="425" name="テキスト ボックス 424"/>
                <p:cNvSpPr txBox="1">
                  <a:spLocks noChangeAspect="1"/>
                </p:cNvSpPr>
                <p:nvPr/>
              </p:nvSpPr>
              <p:spPr>
                <a:xfrm>
                  <a:off x="5892361" y="589357"/>
                  <a:ext cx="820129" cy="770553"/>
                </a:xfrm>
                <a:prstGeom prst="rect">
                  <a:avLst/>
                </a:prstGeom>
                <a:solidFill>
                  <a:srgbClr val="FF6D60"/>
                </a:solidFill>
              </p:spPr>
              <p:txBody>
                <a:bodyPr wrap="square" lIns="0" tIns="0" rIns="0" bIns="0" rtlCol="0" anchor="ctr">
                  <a:noAutofit/>
                </a:bodyPr>
                <a:lstStyle/>
                <a:p>
                  <a:pPr algn="ctr"/>
                  <a:r>
                    <a:rPr kumimoji="1" lang="ja-JP" altLang="en-US" sz="3200" dirty="0" smtClean="0">
                      <a:solidFill>
                        <a:schemeClr val="bg1"/>
                      </a:solidFill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ャ</a:t>
                  </a:r>
                  <a:endParaRPr kumimoji="1" lang="ja-JP" altLang="en-US" sz="3200" dirty="0">
                    <a:solidFill>
                      <a:schemeClr val="bg1"/>
                    </a:solidFill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endParaRPr>
                </a:p>
              </p:txBody>
            </p:sp>
            <p:sp>
              <p:nvSpPr>
                <p:cNvPr id="426" name="テキスト ボックス 425"/>
                <p:cNvSpPr txBox="1">
                  <a:spLocks noChangeAspect="1"/>
                </p:cNvSpPr>
                <p:nvPr/>
              </p:nvSpPr>
              <p:spPr>
                <a:xfrm>
                  <a:off x="6777741" y="589359"/>
                  <a:ext cx="820129" cy="770552"/>
                </a:xfrm>
                <a:prstGeom prst="rect">
                  <a:avLst/>
                </a:prstGeom>
                <a:solidFill>
                  <a:srgbClr val="FF6D60"/>
                </a:solidFill>
              </p:spPr>
              <p:txBody>
                <a:bodyPr wrap="square" lIns="0" tIns="0" rIns="0" bIns="0" rtlCol="0" anchor="ctr">
                  <a:noAutofit/>
                </a:bodyPr>
                <a:lstStyle/>
                <a:p>
                  <a:pPr algn="ctr"/>
                  <a:r>
                    <a:rPr kumimoji="1" lang="ja-JP" altLang="en-US" sz="3600" dirty="0">
                      <a:solidFill>
                        <a:schemeClr val="bg1"/>
                      </a:solidFill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レ</a:t>
                  </a:r>
                </a:p>
              </p:txBody>
            </p:sp>
          </p:grpSp>
        </p:grpSp>
        <p:grpSp>
          <p:nvGrpSpPr>
            <p:cNvPr id="410" name="グループ化 409"/>
            <p:cNvGrpSpPr/>
            <p:nvPr/>
          </p:nvGrpSpPr>
          <p:grpSpPr>
            <a:xfrm>
              <a:off x="4597036" y="1088759"/>
              <a:ext cx="2711706" cy="533699"/>
              <a:chOff x="4592945" y="1064141"/>
              <a:chExt cx="2447492" cy="436455"/>
            </a:xfrm>
          </p:grpSpPr>
          <p:sp>
            <p:nvSpPr>
              <p:cNvPr id="412" name="テキスト ボックス 411"/>
              <p:cNvSpPr txBox="1">
                <a:spLocks noChangeAspect="1"/>
              </p:cNvSpPr>
              <p:nvPr/>
            </p:nvSpPr>
            <p:spPr>
              <a:xfrm>
                <a:off x="4592945" y="1064141"/>
                <a:ext cx="454689" cy="436455"/>
              </a:xfrm>
              <a:prstGeom prst="rect">
                <a:avLst/>
              </a:prstGeom>
              <a:solidFill>
                <a:srgbClr val="FF6D60"/>
              </a:solidFill>
            </p:spPr>
            <p:txBody>
              <a:bodyPr wrap="square" lIns="0" tIns="0" rIns="0" bIns="0" rtlCol="0" anchor="ctr">
                <a:noAutofit/>
              </a:bodyPr>
              <a:lstStyle/>
              <a:p>
                <a:pPr algn="ctr"/>
                <a:r>
                  <a:rPr kumimoji="1" lang="ja-JP" altLang="en-US" sz="3600" dirty="0">
                    <a:solidFill>
                      <a:schemeClr val="bg1"/>
                    </a:solidFill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ミ</a:t>
                </a:r>
              </a:p>
            </p:txBody>
          </p:sp>
          <p:sp>
            <p:nvSpPr>
              <p:cNvPr id="413" name="テキスト ボックス 412"/>
              <p:cNvSpPr txBox="1">
                <a:spLocks noChangeAspect="1"/>
              </p:cNvSpPr>
              <p:nvPr/>
            </p:nvSpPr>
            <p:spPr>
              <a:xfrm>
                <a:off x="5101111" y="1068792"/>
                <a:ext cx="454689" cy="43159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square" lIns="0" tIns="0" rIns="0" bIns="0" rtlCol="0" anchor="ctr">
                <a:noAutofit/>
              </a:bodyPr>
              <a:lstStyle/>
              <a:p>
                <a:pPr algn="ctr"/>
                <a:r>
                  <a:rPr kumimoji="1" lang="ja-JP" altLang="en-US" sz="3600" dirty="0">
                    <a:solidFill>
                      <a:srgbClr val="FF6D60"/>
                    </a:solidFill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エ</a:t>
                </a:r>
              </a:p>
            </p:txBody>
          </p:sp>
          <p:sp>
            <p:nvSpPr>
              <p:cNvPr id="414" name="テキスト ボックス 413"/>
              <p:cNvSpPr txBox="1">
                <a:spLocks noChangeAspect="1"/>
              </p:cNvSpPr>
              <p:nvPr/>
            </p:nvSpPr>
            <p:spPr>
              <a:xfrm>
                <a:off x="5599269" y="1068792"/>
                <a:ext cx="454689" cy="431591"/>
              </a:xfrm>
              <a:prstGeom prst="rect">
                <a:avLst/>
              </a:prstGeom>
              <a:solidFill>
                <a:srgbClr val="FF6D60"/>
              </a:solidFill>
            </p:spPr>
            <p:txBody>
              <a:bodyPr wrap="square" lIns="0" tIns="0" rIns="0" bIns="0" rtlCol="0" anchor="ctr">
                <a:noAutofit/>
              </a:bodyPr>
              <a:lstStyle/>
              <a:p>
                <a:pPr algn="ctr"/>
                <a:r>
                  <a:rPr kumimoji="1" lang="ja-JP" altLang="en-US" sz="3600" dirty="0">
                    <a:solidFill>
                      <a:schemeClr val="bg1"/>
                    </a:solidFill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キ</a:t>
                </a:r>
              </a:p>
            </p:txBody>
          </p:sp>
          <p:sp>
            <p:nvSpPr>
              <p:cNvPr id="415" name="テキスト ボックス 414"/>
              <p:cNvSpPr txBox="1">
                <a:spLocks noChangeAspect="1"/>
              </p:cNvSpPr>
              <p:nvPr/>
            </p:nvSpPr>
            <p:spPr>
              <a:xfrm>
                <a:off x="6097428" y="1068792"/>
                <a:ext cx="454689" cy="431591"/>
              </a:xfrm>
              <a:prstGeom prst="rect">
                <a:avLst/>
              </a:prstGeom>
              <a:solidFill>
                <a:srgbClr val="FF6D60"/>
              </a:solidFill>
            </p:spPr>
            <p:txBody>
              <a:bodyPr wrap="square" lIns="0" tIns="0" rIns="0" bIns="0" rtlCol="0" anchor="ctr">
                <a:noAutofit/>
              </a:bodyPr>
              <a:lstStyle/>
              <a:p>
                <a:pPr algn="ctr"/>
                <a:r>
                  <a:rPr kumimoji="1" lang="ja-JP" altLang="en-US" sz="3600" dirty="0" smtClean="0">
                    <a:solidFill>
                      <a:schemeClr val="bg1"/>
                    </a:solidFill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ッ</a:t>
                </a:r>
                <a:endParaRPr kumimoji="1" lang="ja-JP" altLang="en-US" sz="3600" dirty="0">
                  <a:solidFill>
                    <a:schemeClr val="bg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endParaRPr>
              </a:p>
            </p:txBody>
          </p:sp>
          <p:sp>
            <p:nvSpPr>
              <p:cNvPr id="416" name="テキスト ボックス 415"/>
              <p:cNvSpPr txBox="1">
                <a:spLocks noChangeAspect="1"/>
              </p:cNvSpPr>
              <p:nvPr/>
            </p:nvSpPr>
            <p:spPr>
              <a:xfrm>
                <a:off x="6585748" y="1064141"/>
                <a:ext cx="454689" cy="431591"/>
              </a:xfrm>
              <a:prstGeom prst="rect">
                <a:avLst/>
              </a:prstGeom>
              <a:solidFill>
                <a:srgbClr val="FF6D60"/>
              </a:solidFill>
            </p:spPr>
            <p:txBody>
              <a:bodyPr wrap="square" lIns="0" tIns="0" rIns="0" bIns="0" rtlCol="0" anchor="ctr">
                <a:noAutofit/>
              </a:bodyPr>
              <a:lstStyle/>
              <a:p>
                <a:pPr algn="ctr"/>
                <a:r>
                  <a:rPr kumimoji="1" lang="ja-JP" altLang="en-US" sz="3600" dirty="0" smtClean="0">
                    <a:solidFill>
                      <a:schemeClr val="bg1"/>
                    </a:solidFill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ズ</a:t>
                </a:r>
                <a:endParaRPr kumimoji="1" lang="ja-JP" altLang="en-US" sz="3600" dirty="0">
                  <a:solidFill>
                    <a:schemeClr val="bg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endParaRPr>
              </a:p>
            </p:txBody>
          </p:sp>
        </p:grpSp>
        <p:sp>
          <p:nvSpPr>
            <p:cNvPr id="411" name="円形吹き出し 410"/>
            <p:cNvSpPr/>
            <p:nvPr/>
          </p:nvSpPr>
          <p:spPr>
            <a:xfrm>
              <a:off x="6054920" y="599649"/>
              <a:ext cx="1361248" cy="438868"/>
            </a:xfrm>
            <a:prstGeom prst="wedgeEllipseCallout">
              <a:avLst>
                <a:gd name="adj1" fmla="val -48429"/>
                <a:gd name="adj2" fmla="val -52108"/>
              </a:avLst>
            </a:prstGeom>
            <a:solidFill>
              <a:srgbClr val="F3E9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800" dirty="0" smtClean="0">
                  <a:solidFill>
                    <a:schemeClr val="accent2">
                      <a:lumMod val="50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みんなで一緒に</a:t>
              </a:r>
              <a:endParaRPr kumimoji="1" lang="en-US" altLang="ja-JP" sz="800" dirty="0" smtClean="0">
                <a:solidFill>
                  <a:schemeClr val="accent2">
                    <a:lumMod val="5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pPr algn="ctr"/>
              <a:r>
                <a:rPr kumimoji="1" lang="ja-JP" altLang="en-US" sz="800" dirty="0" smtClean="0">
                  <a:solidFill>
                    <a:schemeClr val="accent2">
                      <a:lumMod val="50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体験</a:t>
              </a:r>
              <a:r>
                <a:rPr kumimoji="1" lang="ja-JP" altLang="en-US" sz="800" dirty="0" err="1" smtClean="0">
                  <a:solidFill>
                    <a:schemeClr val="accent2">
                      <a:lumMod val="50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しよに</a:t>
              </a:r>
              <a:r>
                <a:rPr kumimoji="1" lang="ja-JP" altLang="en-US" sz="800" dirty="0" smtClean="0">
                  <a:solidFill>
                    <a:schemeClr val="accent2">
                      <a:lumMod val="50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！</a:t>
              </a:r>
              <a:endParaRPr kumimoji="1" lang="ja-JP" altLang="en-US" sz="800" dirty="0">
                <a:solidFill>
                  <a:schemeClr val="accent2">
                    <a:lumMod val="5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</p:grpSp>
      <p:sp>
        <p:nvSpPr>
          <p:cNvPr id="2" name="テキスト ボックス 1"/>
          <p:cNvSpPr txBox="1"/>
          <p:nvPr/>
        </p:nvSpPr>
        <p:spPr>
          <a:xfrm>
            <a:off x="218879" y="132364"/>
            <a:ext cx="34478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/>
              <a:t>令和</a:t>
            </a:r>
            <a:r>
              <a:rPr kumimoji="1" lang="en-US" altLang="ja-JP" sz="1400" dirty="0"/>
              <a:t>5</a:t>
            </a:r>
            <a:r>
              <a:rPr kumimoji="1" lang="ja-JP" altLang="en-US" sz="1400" dirty="0"/>
              <a:t>年度　子どもの会社見学</a:t>
            </a:r>
          </a:p>
        </p:txBody>
      </p:sp>
    </p:spTree>
    <p:extLst>
      <p:ext uri="{BB962C8B-B14F-4D97-AF65-F5344CB8AC3E}">
        <p14:creationId xmlns:p14="http://schemas.microsoft.com/office/powerpoint/2010/main" val="2916932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FCCCC"/>
        </a:solidFill>
        <a:ln>
          <a:solidFill>
            <a:schemeClr val="bg1"/>
          </a:solidFill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2798</TotalTime>
  <Words>877</Words>
  <Application>Microsoft Office PowerPoint</Application>
  <PresentationFormat>ユーザー設定</PresentationFormat>
  <Paragraphs>244</Paragraphs>
  <Slides>4</Slides>
  <Notes>4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12" baseType="lpstr">
      <vt:lpstr>BIZ UDPゴシック</vt:lpstr>
      <vt:lpstr>HGP創英角ｺﾞｼｯｸUB</vt:lpstr>
      <vt:lpstr>游ゴシック</vt:lpstr>
      <vt:lpstr>游ゴシック Light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mieken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大和 伸也</dc:creator>
  <cp:lastModifiedBy>中村 杏奈</cp:lastModifiedBy>
  <cp:revision>443</cp:revision>
  <cp:lastPrinted>2023-08-18T02:26:37Z</cp:lastPrinted>
  <dcterms:created xsi:type="dcterms:W3CDTF">2020-01-16T00:17:00Z</dcterms:created>
  <dcterms:modified xsi:type="dcterms:W3CDTF">2023-09-05T07:25:22Z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1041-10.8.0.5773</vt:lpwstr>
  </property>
</Properties>
</file>