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1" r:id="rId2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38" d="100"/>
          <a:sy n="38" d="100"/>
        </p:scale>
        <p:origin x="16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1" y="9388475"/>
            <a:ext cx="10505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4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32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gray">
          <a:xfrm>
            <a:off x="8197658" y="15394297"/>
            <a:ext cx="3914274" cy="864000"/>
          </a:xfrm>
          <a:prstGeom prst="roundRect">
            <a:avLst>
              <a:gd name="adj" fmla="val 7472"/>
            </a:avLst>
          </a:prstGeom>
          <a:noFill/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文部科学省</a:t>
            </a:r>
            <a:endParaRPr kumimoji="1" lang="en-US" altLang="ja-JP" sz="2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952636" y="13979394"/>
            <a:ext cx="5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0898" y="6315891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590083" y="13024767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67171" y="130247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208</Words>
  <Application>Microsoft Office PowerPoint</Application>
  <PresentationFormat>ユーザー設定</PresentationFormat>
  <Paragraphs>48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HGP創英角ﾎﾟｯﾌﾟ体</vt:lpstr>
      <vt:lpstr>HG丸ｺﾞｼｯｸM-PRO</vt:lpstr>
      <vt:lpstr>UD デジタル 教科書体 N-B</vt:lpstr>
      <vt:lpstr>UD デジタル 教科書体 NK-B</vt:lpstr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岩田育美</cp:lastModifiedBy>
  <cp:revision>96</cp:revision>
  <cp:lastPrinted>2021-12-28T05:11:26Z</cp:lastPrinted>
  <dcterms:created xsi:type="dcterms:W3CDTF">2021-12-21T01:06:03Z</dcterms:created>
  <dcterms:modified xsi:type="dcterms:W3CDTF">2022-01-21T08:35:02Z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2022-01-21T08:33:27Z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3c8ed30b-a945-47a2-8083-d2ebe40f5a2a</vt:lpwstr>
  </property>
  <property fmtid="{D5CDD505-2E9C-101B-9397-08002B2CF9AE}" pid="8" name="MSIP_Label_d899a617-f30e-4fb8-b81c-fb6d0b94ac5b_ContentBits">
    <vt:lpwstr>0</vt:lpwstr>
  </property>
</Properties>
</file>