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6858000" cy="9144000" type="screen4x3"/>
  <p:notesSz cx="6784975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9"/>
    <a:srgbClr val="FFFFCD"/>
    <a:srgbClr val="CAE8AA"/>
    <a:srgbClr val="FF66FF"/>
    <a:srgbClr val="FFE5FF"/>
    <a:srgbClr val="C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468" y="-47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25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1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11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2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24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15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5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7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26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84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2E6B5-4096-421C-8496-F4B600AF00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2FEBE-16A8-496C-8E48-4F8035484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84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nro@pref.mie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16632" y="825842"/>
            <a:ext cx="6552728" cy="8138645"/>
          </a:xfrm>
          <a:prstGeom prst="roundRect">
            <a:avLst>
              <a:gd name="adj" fmla="val 35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19651" y="120510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ものづくり企業オンライン商談力</a:t>
            </a:r>
            <a:r>
              <a:rPr lang="en-US" altLang="ja-JP" b="1" dirty="0" smtClean="0"/>
              <a:t>UP</a:t>
            </a:r>
            <a:r>
              <a:rPr lang="ja-JP" altLang="en-US" dirty="0" smtClean="0"/>
              <a:t>セミナー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参加申込書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3587" y="83884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【</a:t>
            </a:r>
            <a:r>
              <a:rPr lang="ja-JP" altLang="en-US" sz="1600" dirty="0" smtClean="0"/>
              <a:t>申込先</a:t>
            </a:r>
            <a:r>
              <a:rPr lang="en-US" altLang="ja-JP" sz="1600" dirty="0"/>
              <a:t>】  </a:t>
            </a:r>
            <a:endParaRPr lang="en-US" altLang="ja-JP" sz="16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　　</a:t>
            </a:r>
            <a:r>
              <a:rPr lang="ja-JP" altLang="en-US" sz="1600" dirty="0" smtClean="0"/>
              <a:t>三重県雇用経済部ものづくり産業振興課  市場開拓班</a:t>
            </a:r>
          </a:p>
          <a:p>
            <a:r>
              <a:rPr lang="ja-JP" altLang="en-US" sz="1600" dirty="0" smtClean="0"/>
              <a:t>　　　　　ＦＡＸ：０５９－２２４－２４</a:t>
            </a:r>
            <a:r>
              <a:rPr lang="ja-JP" altLang="en-US" sz="1600" dirty="0"/>
              <a:t>８０</a:t>
            </a:r>
            <a:endParaRPr lang="ja-JP" altLang="en-US" sz="1600" dirty="0" smtClean="0"/>
          </a:p>
          <a:p>
            <a:r>
              <a:rPr lang="ja-JP" altLang="en-US" sz="1600" dirty="0" smtClean="0"/>
              <a:t>　　　　　Ｍａｉｌ：</a:t>
            </a:r>
            <a:r>
              <a:rPr lang="en-US" altLang="ja-JP" sz="1600" dirty="0" smtClean="0">
                <a:hlinkClick r:id="rId2"/>
              </a:rPr>
              <a:t>hanro@pref.mie.lg.jp</a:t>
            </a:r>
            <a:endParaRPr lang="en-US" altLang="ja-JP" sz="1600" dirty="0" smtClean="0"/>
          </a:p>
          <a:p>
            <a:r>
              <a:rPr lang="ja-JP" altLang="en-US" sz="1200" dirty="0" smtClean="0"/>
              <a:t>　　　　　（三重県津市広明町</a:t>
            </a:r>
            <a:r>
              <a:rPr lang="en-US" altLang="ja-JP" sz="1200" dirty="0" smtClean="0"/>
              <a:t>13</a:t>
            </a:r>
            <a:r>
              <a:rPr lang="ja-JP" altLang="en-US" sz="1200" dirty="0" smtClean="0"/>
              <a:t>番地   電話：</a:t>
            </a:r>
            <a:r>
              <a:rPr lang="en-US" altLang="ja-JP" sz="1200" dirty="0" smtClean="0"/>
              <a:t>059-224-2393  </a:t>
            </a:r>
            <a:r>
              <a:rPr lang="ja-JP" altLang="en-US" sz="1200" dirty="0" smtClean="0"/>
              <a:t>）</a:t>
            </a:r>
          </a:p>
          <a:p>
            <a:endParaRPr lang="ja-JP" altLang="en-US" sz="1200" dirty="0" smtClean="0"/>
          </a:p>
          <a:p>
            <a:r>
              <a:rPr lang="en-US" altLang="ja-JP" sz="1600" dirty="0" smtClean="0"/>
              <a:t>【</a:t>
            </a:r>
            <a:r>
              <a:rPr lang="ja-JP" altLang="en-US" sz="1600" dirty="0"/>
              <a:t>締  切</a:t>
            </a:r>
            <a:r>
              <a:rPr lang="en-US" altLang="ja-JP" sz="1600" dirty="0"/>
              <a:t>】  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第１回「基礎編」　令和３年２月９日（火）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　　　　　第２回「実践編」　令和３年３月２日（火</a:t>
            </a:r>
            <a:r>
              <a:rPr lang="ja-JP" altLang="en-US" sz="1600" dirty="0"/>
              <a:t>）</a:t>
            </a:r>
            <a:endParaRPr lang="en-US" altLang="ja-JP" sz="1600" dirty="0" smtClean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750846"/>
              </p:ext>
            </p:extLst>
          </p:nvPr>
        </p:nvGraphicFramePr>
        <p:xfrm>
          <a:off x="343588" y="2777840"/>
          <a:ext cx="6192687" cy="6125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949">
                <a:tc>
                  <a:txBody>
                    <a:bodyPr/>
                    <a:lstStyle/>
                    <a:p>
                      <a:pPr indent="2921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申込年月日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9177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50" kern="100" dirty="0" smtClean="0">
                          <a:effectLst/>
                        </a:rPr>
                        <a:t>令和</a:t>
                      </a:r>
                      <a:r>
                        <a:rPr lang="en-US" sz="1150" kern="100" dirty="0" smtClean="0">
                          <a:effectLst/>
                        </a:rPr>
                        <a:t>        </a:t>
                      </a:r>
                      <a:r>
                        <a:rPr lang="ja-JP" sz="1150" kern="100" dirty="0">
                          <a:effectLst/>
                        </a:rPr>
                        <a:t>年</a:t>
                      </a:r>
                      <a:r>
                        <a:rPr lang="en-US" sz="1150" kern="100" dirty="0">
                          <a:effectLst/>
                        </a:rPr>
                        <a:t>        </a:t>
                      </a:r>
                      <a:r>
                        <a:rPr lang="ja-JP" sz="1150" kern="100" dirty="0">
                          <a:effectLst/>
                        </a:rPr>
                        <a:t>月</a:t>
                      </a:r>
                      <a:r>
                        <a:rPr lang="en-US" sz="1150" kern="100" dirty="0">
                          <a:effectLst/>
                        </a:rPr>
                        <a:t>         </a:t>
                      </a:r>
                      <a:r>
                        <a:rPr lang="ja-JP" sz="1150" kern="100" dirty="0">
                          <a:effectLst/>
                        </a:rPr>
                        <a:t>日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597">
                <a:tc>
                  <a:txBody>
                    <a:bodyPr/>
                    <a:lstStyle/>
                    <a:p>
                      <a:pPr indent="3937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団体名</a:t>
                      </a:r>
                      <a:r>
                        <a:rPr lang="ja-JP" sz="1200" kern="100" dirty="0" smtClean="0">
                          <a:effectLst/>
                        </a:rPr>
                        <a:t>・</a:t>
                      </a:r>
                      <a:endParaRPr lang="ja-JP" sz="1200" kern="100" dirty="0">
                        <a:effectLst/>
                      </a:endParaRPr>
                    </a:p>
                    <a:p>
                      <a:pPr indent="3937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法人</a:t>
                      </a:r>
                      <a:r>
                        <a:rPr lang="ja-JP" sz="1200" kern="100" dirty="0" smtClean="0">
                          <a:effectLst/>
                        </a:rPr>
                        <a:t>名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50" kern="100" dirty="0">
                          <a:effectLst/>
                        </a:rPr>
                        <a:t> 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717">
                <a:tc>
                  <a:txBody>
                    <a:bodyPr/>
                    <a:lstStyle/>
                    <a:p>
                      <a:pPr indent="39370" algn="just">
                        <a:lnSpc>
                          <a:spcPts val="122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住所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l">
                        <a:lnSpc>
                          <a:spcPts val="122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</a:endParaRPr>
                    </a:p>
                    <a:p>
                      <a:pPr indent="201295" algn="l">
                        <a:lnSpc>
                          <a:spcPts val="122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ja-JP" sz="1200" kern="100" dirty="0" smtClean="0">
                          <a:effectLst/>
                        </a:rPr>
                        <a:t>〒</a:t>
                      </a:r>
                      <a:r>
                        <a:rPr lang="en-US" sz="1200" kern="100" dirty="0" smtClean="0">
                          <a:effectLst/>
                        </a:rPr>
                        <a:t>           </a:t>
                      </a:r>
                      <a:r>
                        <a:rPr lang="ja-JP" sz="1200" kern="100" dirty="0">
                          <a:effectLst/>
                        </a:rPr>
                        <a:t>－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905">
                <a:tc>
                  <a:txBody>
                    <a:bodyPr/>
                    <a:lstStyle/>
                    <a:p>
                      <a:pPr indent="3937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電話番号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50" kern="100" dirty="0">
                          <a:effectLst/>
                        </a:rPr>
                        <a:t> 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905">
                <a:tc>
                  <a:txBody>
                    <a:bodyPr/>
                    <a:lstStyle/>
                    <a:p>
                      <a:pPr indent="39370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メールアドレス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403660"/>
                  </a:ext>
                </a:extLst>
              </a:tr>
              <a:tr h="507572">
                <a:tc>
                  <a:txBody>
                    <a:bodyPr/>
                    <a:lstStyle/>
                    <a:p>
                      <a:pPr indent="46355" algn="l">
                        <a:lnSpc>
                          <a:spcPct val="20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役職・部署名 </a:t>
                      </a:r>
                    </a:p>
                    <a:p>
                      <a:pPr indent="46355" algn="just">
                        <a:lnSpc>
                          <a:spcPts val="122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50" kern="100" dirty="0">
                          <a:effectLst/>
                        </a:rPr>
                        <a:t> 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50" kern="100" dirty="0">
                          <a:effectLst/>
                        </a:rPr>
                        <a:t> 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85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/>
                        <a:t>お  名  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924211"/>
                  </a:ext>
                </a:extLst>
              </a:tr>
              <a:tr h="1071712">
                <a:tc>
                  <a:txBody>
                    <a:bodyPr/>
                    <a:lstStyle/>
                    <a:p>
                      <a:pPr indent="46355" algn="just">
                        <a:lnSpc>
                          <a:spcPts val="122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参加する</a:t>
                      </a: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indent="46355" algn="just">
                        <a:lnSpc>
                          <a:spcPts val="122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セミナー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50" kern="100" dirty="0">
                          <a:effectLst/>
                        </a:rPr>
                        <a:t> </a:t>
                      </a:r>
                      <a:r>
                        <a:rPr lang="ja-JP" altLang="en-US" sz="1000" kern="100" dirty="0" smtClean="0">
                          <a:effectLst/>
                        </a:rPr>
                        <a:t>参加するセミナーをチェックしてください。</a:t>
                      </a:r>
                      <a:endParaRPr lang="en-US" altLang="ja-JP" sz="1000" kern="100" dirty="0" smtClean="0">
                        <a:effectLst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</a:rPr>
                        <a:t>（どちらか一方</a:t>
                      </a:r>
                      <a:r>
                        <a:rPr lang="ja-JP" altLang="en-US" sz="1000" kern="100" smtClean="0">
                          <a:effectLst/>
                        </a:rPr>
                        <a:t>の</a:t>
                      </a:r>
                      <a:r>
                        <a:rPr lang="ja-JP" altLang="en-US" sz="1000" kern="100" smtClean="0">
                          <a:effectLst/>
                        </a:rPr>
                        <a:t>セミナーのみに参加</a:t>
                      </a:r>
                      <a:r>
                        <a:rPr lang="ja-JP" altLang="en-US" sz="1000" kern="100" dirty="0" smtClean="0">
                          <a:effectLst/>
                        </a:rPr>
                        <a:t>することも可能です。）</a:t>
                      </a:r>
                      <a:endParaRPr lang="en-US" altLang="ja-JP" sz="1000" kern="100" dirty="0" smtClean="0">
                        <a:effectLst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　□　第１回「基礎編」（令和３年２月１２日（金）開催）</a:t>
                      </a: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　□　第２回「実践編」（令和３年３月５日（金）開催）</a:t>
                      </a: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4426">
                <a:tc>
                  <a:txBody>
                    <a:bodyPr/>
                    <a:lstStyle/>
                    <a:p>
                      <a:pPr indent="46355" algn="just">
                        <a:lnSpc>
                          <a:spcPts val="122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明朝"/>
                          <a:cs typeface="ＭＳ Ｐ明朝"/>
                        </a:rPr>
                        <a:t>事前質問受付</a:t>
                      </a: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</a:rPr>
                        <a:t>参加するセミナーについて、ご質問がある場合は下記①②のとおりご記入ください。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</a:rPr>
                        <a:t>①質問しようとするセミナー（第１回</a:t>
                      </a:r>
                      <a:r>
                        <a:rPr lang="en-US" altLang="ja-JP" sz="1000" kern="100" dirty="0" smtClean="0">
                          <a:effectLst/>
                        </a:rPr>
                        <a:t>or</a:t>
                      </a:r>
                      <a:r>
                        <a:rPr lang="ja-JP" altLang="en-US" sz="1000" kern="100" dirty="0" smtClean="0">
                          <a:effectLst/>
                        </a:rPr>
                        <a:t>第２回）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</a:rPr>
                        <a:t>②質問内容（オンライン商談に係る不明点や疑問点など）</a:t>
                      </a:r>
                      <a:endParaRPr lang="en-US" altLang="ja-JP" sz="1000" kern="100" dirty="0" smtClean="0">
                        <a:effectLst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000" kern="100" dirty="0" smtClean="0">
                        <a:effectLst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altLang="en-US" sz="1000" kern="100" dirty="0" smtClean="0">
                        <a:effectLst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Ｐ明朝"/>
                        <a:cs typeface="ＭＳ Ｐ明朝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817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225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Ｐ明朝</vt:lpstr>
      <vt:lpstr>Arial</vt:lpstr>
      <vt:lpstr>Calibri</vt:lpstr>
      <vt:lpstr>Office ​​テーマ</vt:lpstr>
      <vt:lpstr>PowerPoint プレゼンテーション</vt:lpstr>
    </vt:vector>
  </TitlesOfParts>
  <Company>mieken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令和元年度 障がい者雇用優良事業所表彰 障がい者雇用促進セミナー</dc:title>
  <dc:creator>mieken</dc:creator>
  <cp:lastModifiedBy>出口　雄翔</cp:lastModifiedBy>
  <cp:revision>43</cp:revision>
  <cp:lastPrinted>2021-01-07T00:16:31Z</cp:lastPrinted>
  <dcterms:created xsi:type="dcterms:W3CDTF">2019-07-11T08:01:08Z</dcterms:created>
  <dcterms:modified xsi:type="dcterms:W3CDTF">2021-01-07T11:10:38Z</dcterms:modified>
</cp:coreProperties>
</file>