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53" d="100"/>
          <a:sy n="53" d="100"/>
        </p:scale>
        <p:origin x="22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68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59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00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97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05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9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10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1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0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84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34967-2737-4989-AFF2-8880FF600DE4}" type="datetimeFigureOut">
              <a:rPr kumimoji="1" lang="ja-JP" altLang="en-US" smtClean="0"/>
              <a:t>2019/11/13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6E585-E656-41E3-A558-C7C7AEFE49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01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7442" y="1105779"/>
            <a:ext cx="6510528" cy="2039885"/>
          </a:xfrm>
          <a:solidFill>
            <a:schemeClr val="accent6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b="1" dirty="0" smtClean="0"/>
              <a:t>令和２年４月１日に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b="1" dirty="0" smtClean="0"/>
              <a:t>松阪市に都市計画法の規定による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kumimoji="1" lang="ja-JP" altLang="en-US" b="1" dirty="0" smtClean="0"/>
              <a:t>開発許可等の権限が移ります</a:t>
            </a:r>
            <a:endParaRPr kumimoji="1" lang="ja-JP" altLang="en-US" b="1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58715"/>
              </p:ext>
            </p:extLst>
          </p:nvPr>
        </p:nvGraphicFramePr>
        <p:xfrm>
          <a:off x="445194" y="7379929"/>
          <a:ext cx="591502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352">
                  <a:extLst>
                    <a:ext uri="{9D8B030D-6E8A-4147-A177-3AD203B41FA5}">
                      <a16:colId xmlns:a16="http://schemas.microsoft.com/office/drawing/2014/main" val="2066134714"/>
                    </a:ext>
                  </a:extLst>
                </a:gridCol>
                <a:gridCol w="3962210">
                  <a:extLst>
                    <a:ext uri="{9D8B030D-6E8A-4147-A177-3AD203B41FA5}">
                      <a16:colId xmlns:a16="http://schemas.microsoft.com/office/drawing/2014/main" val="3772877540"/>
                    </a:ext>
                  </a:extLst>
                </a:gridCol>
                <a:gridCol w="1414463">
                  <a:extLst>
                    <a:ext uri="{9D8B030D-6E8A-4147-A177-3AD203B41FA5}">
                      <a16:colId xmlns:a16="http://schemas.microsoft.com/office/drawing/2014/main" val="92175163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窓口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電話番号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709844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県</a:t>
                      </a:r>
                      <a:endParaRPr kumimoji="1" lang="ja-JP" altLang="en-US" sz="14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三重県 県土整備部 建築開発課 開発審査班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059-224-3087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54965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en-US" altLang="ja-JP" sz="1400" dirty="0" smtClean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三重県 松阪建設事務所 建築開発室</a:t>
                      </a:r>
                      <a:endParaRPr kumimoji="1" lang="en-US" altLang="ja-JP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0598-50-0587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445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市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松阪市 建設部 建築開発課 開発係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0598-53-4197</a:t>
                      </a:r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8967142"/>
                  </a:ext>
                </a:extLst>
              </a:tr>
            </a:tbl>
          </a:graphicData>
        </a:graphic>
      </p:graphicFrame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636080" y="6309361"/>
            <a:ext cx="5915025" cy="3803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4589" y="3655260"/>
            <a:ext cx="6436234" cy="329320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600" dirty="0" smtClean="0"/>
          </a:p>
          <a:p>
            <a:r>
              <a:rPr kumimoji="1" lang="ja-JP" altLang="en-US" sz="1600" dirty="0" smtClean="0"/>
              <a:t>　松阪市内における「都市計画法に基づく開発行為の許可等」及び「三重県宅地開発事業の基準に関する条例に基づく設計確認</a:t>
            </a:r>
            <a:r>
              <a:rPr kumimoji="1" lang="ja-JP" altLang="en-US" sz="1600" dirty="0"/>
              <a:t>等」の事務は</a:t>
            </a:r>
            <a:r>
              <a:rPr kumimoji="1" lang="ja-JP" altLang="en-US" sz="1600" dirty="0" smtClean="0"/>
              <a:t>、現在、三重県が行っていますが、令和２年４月１日に、　松阪市にその権限が移ることとなりました。</a:t>
            </a:r>
            <a:endParaRPr kumimoji="1" lang="en-US" altLang="ja-JP" sz="1600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したがって、</a:t>
            </a:r>
            <a:r>
              <a:rPr kumimoji="1" lang="ja-JP" altLang="en-US" sz="1600" b="1" dirty="0" smtClean="0"/>
              <a:t>令和２年４月１日以降は</a:t>
            </a:r>
            <a:r>
              <a:rPr kumimoji="1" lang="ja-JP" altLang="en-US" sz="1600" dirty="0" smtClean="0"/>
              <a:t>、</a:t>
            </a:r>
            <a:r>
              <a:rPr kumimoji="1" lang="ja-JP" altLang="en-US" sz="1600" b="1" dirty="0" smtClean="0"/>
              <a:t>松阪市長が</a:t>
            </a:r>
            <a:r>
              <a:rPr kumimoji="1" lang="ja-JP" altLang="en-US" sz="1600" b="1" dirty="0"/>
              <a:t>開発</a:t>
            </a:r>
            <a:r>
              <a:rPr kumimoji="1" lang="ja-JP" altLang="en-US" sz="1600" b="1" dirty="0" smtClean="0"/>
              <a:t>許可等を行うこととなりますので、申請等のあて先は、松阪市長となります</a:t>
            </a:r>
            <a:r>
              <a:rPr kumimoji="1" lang="ja-JP" altLang="en-US" sz="1600" dirty="0" smtClean="0"/>
              <a:t>。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　なお、申請手数料につきましては、額については変更はありませんが、松阪市へは</a:t>
            </a:r>
            <a:r>
              <a:rPr kumimoji="1" lang="ja-JP" altLang="en-US" sz="1600" b="1" dirty="0" smtClean="0"/>
              <a:t>現金で納付</a:t>
            </a:r>
            <a:r>
              <a:rPr kumimoji="1" lang="ja-JP" altLang="en-US" sz="1600" dirty="0" smtClean="0"/>
              <a:t>していただくことになります。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（</a:t>
            </a:r>
            <a:r>
              <a:rPr kumimoji="1" lang="ja-JP" altLang="en-US" sz="1600" b="1" dirty="0" smtClean="0"/>
              <a:t>三重県</a:t>
            </a:r>
            <a:r>
              <a:rPr kumimoji="1" lang="ja-JP" altLang="en-US" sz="1600" b="1" dirty="0"/>
              <a:t>証紙は使用</a:t>
            </a:r>
            <a:r>
              <a:rPr kumimoji="1" lang="ja-JP" altLang="en-US" sz="1600" b="1" dirty="0" smtClean="0"/>
              <a:t>できませんのでご留意ください。</a:t>
            </a:r>
            <a:r>
              <a:rPr kumimoji="1" lang="ja-JP" altLang="en-US" sz="1600" dirty="0" smtClean="0"/>
              <a:t>）</a:t>
            </a:r>
            <a:endParaRPr kumimoji="1" lang="en-US" altLang="ja-JP" sz="1600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詳しくは、以下の県・市の開発許可担当窓口にお問い合わせください。</a:t>
            </a:r>
            <a:endParaRPr kumimoji="1" lang="en-US" altLang="ja-JP" sz="1600" dirty="0" smtClean="0"/>
          </a:p>
          <a:p>
            <a:endParaRPr kumimoji="1" lang="ja-JP" altLang="en-US" sz="1600" dirty="0"/>
          </a:p>
        </p:txBody>
      </p:sp>
      <p:sp>
        <p:nvSpPr>
          <p:cNvPr id="8" name="角丸四角形 7"/>
          <p:cNvSpPr/>
          <p:nvPr/>
        </p:nvSpPr>
        <p:spPr>
          <a:xfrm>
            <a:off x="786384" y="-91440"/>
            <a:ext cx="4901184" cy="8595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お知らせ</a:t>
            </a:r>
            <a:endParaRPr kumimoji="1" lang="ja-JP" altLang="en-US" sz="440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844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32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令和２年４月１日に 松阪市に都市計画法の規定による 開発許可等の権限が移ります</vt:lpstr>
    </vt:vector>
  </TitlesOfParts>
  <Company>mieken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mieken</dc:creator>
  <cp:lastModifiedBy>mieken</cp:lastModifiedBy>
  <cp:revision>46</cp:revision>
  <cp:lastPrinted>2019-11-11T00:39:02Z</cp:lastPrinted>
  <dcterms:created xsi:type="dcterms:W3CDTF">2019-08-27T07:20:59Z</dcterms:created>
  <dcterms:modified xsi:type="dcterms:W3CDTF">2019-11-13T00:07:33Z</dcterms:modified>
</cp:coreProperties>
</file>