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4"/>
  </p:notesMasterIdLst>
  <p:sldIdLst>
    <p:sldId id="261" r:id="rId2"/>
    <p:sldId id="262" r:id="rId3"/>
  </p:sldIdLst>
  <p:sldSz cx="7775575" cy="10907713"/>
  <p:notesSz cx="7318375" cy="10450513"/>
  <p:defaultTex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5">
          <p15:clr>
            <a:srgbClr val="A4A3A4"/>
          </p15:clr>
        </p15:guide>
        <p15:guide id="2" pos="24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84D26"/>
    <a:srgbClr val="693905"/>
    <a:srgbClr val="906E30"/>
    <a:srgbClr val="A4723A"/>
    <a:srgbClr val="664724"/>
    <a:srgbClr val="645226"/>
    <a:srgbClr val="640000"/>
    <a:srgbClr val="3E0000"/>
    <a:srgbClr val="FFC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25" d="100"/>
          <a:sy n="125" d="100"/>
        </p:scale>
        <p:origin x="276" y="-1032"/>
      </p:cViewPr>
      <p:guideLst>
        <p:guide orient="horz" pos="3435"/>
        <p:guide pos="24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3171295" cy="524340"/>
          </a:xfrm>
          <a:prstGeom prst="rect">
            <a:avLst/>
          </a:prstGeom>
        </p:spPr>
        <p:txBody>
          <a:bodyPr vert="horz" lIns="97166" tIns="48583" rIns="97166" bIns="48583" rtlCol="0"/>
          <a:lstStyle>
            <a:lvl1pPr algn="l">
              <a:defRPr sz="1200"/>
            </a:lvl1pPr>
          </a:lstStyle>
          <a:p>
            <a:endParaRPr kumimoji="1" lang="ja-JP" altLang="en-US"/>
          </a:p>
        </p:txBody>
      </p:sp>
      <p:sp>
        <p:nvSpPr>
          <p:cNvPr id="3" name="日付プレースホルダー 2"/>
          <p:cNvSpPr>
            <a:spLocks noGrp="1"/>
          </p:cNvSpPr>
          <p:nvPr>
            <p:ph type="dt" idx="1"/>
          </p:nvPr>
        </p:nvSpPr>
        <p:spPr>
          <a:xfrm>
            <a:off x="4145388" y="0"/>
            <a:ext cx="3171295" cy="524340"/>
          </a:xfrm>
          <a:prstGeom prst="rect">
            <a:avLst/>
          </a:prstGeom>
        </p:spPr>
        <p:txBody>
          <a:bodyPr vert="horz" lIns="97166" tIns="48583" rIns="97166" bIns="48583" rtlCol="0"/>
          <a:lstStyle>
            <a:lvl1pPr algn="r">
              <a:defRPr sz="1200"/>
            </a:lvl1pPr>
          </a:lstStyle>
          <a:p>
            <a:fld id="{70F99883-74AE-4A2C-81B7-5B86A08198C0}" type="datetimeFigureOut">
              <a:rPr kumimoji="1" lang="ja-JP" altLang="en-US" smtClean="0"/>
              <a:t>2019/8/2</a:t>
            </a:fld>
            <a:endParaRPr kumimoji="1" lang="ja-JP" altLang="en-US"/>
          </a:p>
        </p:txBody>
      </p:sp>
      <p:sp>
        <p:nvSpPr>
          <p:cNvPr id="4" name="スライド イメージ プレースホルダー 3"/>
          <p:cNvSpPr>
            <a:spLocks noGrp="1" noRot="1" noChangeAspect="1"/>
          </p:cNvSpPr>
          <p:nvPr>
            <p:ph type="sldImg" idx="2"/>
          </p:nvPr>
        </p:nvSpPr>
        <p:spPr>
          <a:xfrm>
            <a:off x="2401888" y="1304925"/>
            <a:ext cx="2514600" cy="3529013"/>
          </a:xfrm>
          <a:prstGeom prst="rect">
            <a:avLst/>
          </a:prstGeom>
          <a:noFill/>
          <a:ln w="12700">
            <a:solidFill>
              <a:prstClr val="black"/>
            </a:solidFill>
          </a:ln>
        </p:spPr>
        <p:txBody>
          <a:bodyPr vert="horz" lIns="97166" tIns="48583" rIns="97166" bIns="48583" rtlCol="0" anchor="ctr"/>
          <a:lstStyle/>
          <a:p>
            <a:endParaRPr lang="ja-JP" altLang="en-US"/>
          </a:p>
        </p:txBody>
      </p:sp>
      <p:sp>
        <p:nvSpPr>
          <p:cNvPr id="5" name="ノート プレースホルダー 4"/>
          <p:cNvSpPr>
            <a:spLocks noGrp="1"/>
          </p:cNvSpPr>
          <p:nvPr>
            <p:ph type="body" sz="quarter" idx="3"/>
          </p:nvPr>
        </p:nvSpPr>
        <p:spPr>
          <a:xfrm>
            <a:off x="731838" y="5029310"/>
            <a:ext cx="5854700" cy="4114889"/>
          </a:xfrm>
          <a:prstGeom prst="rect">
            <a:avLst/>
          </a:prstGeom>
        </p:spPr>
        <p:txBody>
          <a:bodyPr vert="horz" lIns="97166" tIns="48583" rIns="97166" bIns="48583"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926176"/>
            <a:ext cx="3171295" cy="524339"/>
          </a:xfrm>
          <a:prstGeom prst="rect">
            <a:avLst/>
          </a:prstGeom>
        </p:spPr>
        <p:txBody>
          <a:bodyPr vert="horz" lIns="97166" tIns="48583" rIns="97166" bIns="4858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145388" y="9926176"/>
            <a:ext cx="3171295" cy="524339"/>
          </a:xfrm>
          <a:prstGeom prst="rect">
            <a:avLst/>
          </a:prstGeom>
        </p:spPr>
        <p:txBody>
          <a:bodyPr vert="horz" lIns="97166" tIns="48583" rIns="97166" bIns="48583" rtlCol="0" anchor="b"/>
          <a:lstStyle>
            <a:lvl1pPr algn="r">
              <a:defRPr sz="1200"/>
            </a:lvl1pPr>
          </a:lstStyle>
          <a:p>
            <a:fld id="{ACD93CC5-A9B8-46A1-B8C3-70AA73E05DA2}" type="slidenum">
              <a:rPr kumimoji="1" lang="ja-JP" altLang="en-US" smtClean="0"/>
              <a:t>‹#›</a:t>
            </a:fld>
            <a:endParaRPr kumimoji="1" lang="ja-JP" altLang="en-US"/>
          </a:p>
        </p:txBody>
      </p:sp>
    </p:spTree>
    <p:extLst>
      <p:ext uri="{BB962C8B-B14F-4D97-AF65-F5344CB8AC3E}">
        <p14:creationId xmlns:p14="http://schemas.microsoft.com/office/powerpoint/2010/main" val="3670022972"/>
      </p:ext>
    </p:extLst>
  </p:cSld>
  <p:clrMap bg1="lt1" tx1="dk1" bg2="lt2" tx2="dk2" accent1="accent1" accent2="accent2" accent3="accent3" accent4="accent4" accent5="accent5" accent6="accent6" hlink="hlink" folHlink="folHlink"/>
  <p:notesStyle>
    <a:lvl1pPr marL="0" algn="l" defTabSz="1019007" rtl="0" eaLnBrk="1" latinLnBrk="0" hangingPunct="1">
      <a:defRPr kumimoji="1" sz="1337" kern="1200">
        <a:solidFill>
          <a:schemeClr val="tx1"/>
        </a:solidFill>
        <a:latin typeface="+mn-lt"/>
        <a:ea typeface="+mn-ea"/>
        <a:cs typeface="+mn-cs"/>
      </a:defRPr>
    </a:lvl1pPr>
    <a:lvl2pPr marL="509504" algn="l" defTabSz="1019007" rtl="0" eaLnBrk="1" latinLnBrk="0" hangingPunct="1">
      <a:defRPr kumimoji="1" sz="1337" kern="1200">
        <a:solidFill>
          <a:schemeClr val="tx1"/>
        </a:solidFill>
        <a:latin typeface="+mn-lt"/>
        <a:ea typeface="+mn-ea"/>
        <a:cs typeface="+mn-cs"/>
      </a:defRPr>
    </a:lvl2pPr>
    <a:lvl3pPr marL="1019007" algn="l" defTabSz="1019007" rtl="0" eaLnBrk="1" latinLnBrk="0" hangingPunct="1">
      <a:defRPr kumimoji="1" sz="1337" kern="1200">
        <a:solidFill>
          <a:schemeClr val="tx1"/>
        </a:solidFill>
        <a:latin typeface="+mn-lt"/>
        <a:ea typeface="+mn-ea"/>
        <a:cs typeface="+mn-cs"/>
      </a:defRPr>
    </a:lvl3pPr>
    <a:lvl4pPr marL="1528511" algn="l" defTabSz="1019007" rtl="0" eaLnBrk="1" latinLnBrk="0" hangingPunct="1">
      <a:defRPr kumimoji="1" sz="1337" kern="1200">
        <a:solidFill>
          <a:schemeClr val="tx1"/>
        </a:solidFill>
        <a:latin typeface="+mn-lt"/>
        <a:ea typeface="+mn-ea"/>
        <a:cs typeface="+mn-cs"/>
      </a:defRPr>
    </a:lvl4pPr>
    <a:lvl5pPr marL="2038015" algn="l" defTabSz="1019007" rtl="0" eaLnBrk="1" latinLnBrk="0" hangingPunct="1">
      <a:defRPr kumimoji="1" sz="1337" kern="1200">
        <a:solidFill>
          <a:schemeClr val="tx1"/>
        </a:solidFill>
        <a:latin typeface="+mn-lt"/>
        <a:ea typeface="+mn-ea"/>
        <a:cs typeface="+mn-cs"/>
      </a:defRPr>
    </a:lvl5pPr>
    <a:lvl6pPr marL="2547518" algn="l" defTabSz="1019007" rtl="0" eaLnBrk="1" latinLnBrk="0" hangingPunct="1">
      <a:defRPr kumimoji="1" sz="1337" kern="1200">
        <a:solidFill>
          <a:schemeClr val="tx1"/>
        </a:solidFill>
        <a:latin typeface="+mn-lt"/>
        <a:ea typeface="+mn-ea"/>
        <a:cs typeface="+mn-cs"/>
      </a:defRPr>
    </a:lvl6pPr>
    <a:lvl7pPr marL="3057022" algn="l" defTabSz="1019007" rtl="0" eaLnBrk="1" latinLnBrk="0" hangingPunct="1">
      <a:defRPr kumimoji="1" sz="1337" kern="1200">
        <a:solidFill>
          <a:schemeClr val="tx1"/>
        </a:solidFill>
        <a:latin typeface="+mn-lt"/>
        <a:ea typeface="+mn-ea"/>
        <a:cs typeface="+mn-cs"/>
      </a:defRPr>
    </a:lvl7pPr>
    <a:lvl8pPr marL="3566526" algn="l" defTabSz="1019007" rtl="0" eaLnBrk="1" latinLnBrk="0" hangingPunct="1">
      <a:defRPr kumimoji="1" sz="1337" kern="1200">
        <a:solidFill>
          <a:schemeClr val="tx1"/>
        </a:solidFill>
        <a:latin typeface="+mn-lt"/>
        <a:ea typeface="+mn-ea"/>
        <a:cs typeface="+mn-cs"/>
      </a:defRPr>
    </a:lvl8pPr>
    <a:lvl9pPr marL="4076029" algn="l" defTabSz="1019007" rtl="0" eaLnBrk="1" latinLnBrk="0" hangingPunct="1">
      <a:defRPr kumimoji="1" sz="133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83168" y="1785129"/>
            <a:ext cx="6609239" cy="3797500"/>
          </a:xfrm>
          <a:prstGeom prst="rect">
            <a:avLst/>
          </a:prstGeom>
        </p:spPr>
        <p:txBody>
          <a:bodyPr anchor="b"/>
          <a:lstStyle>
            <a:lvl1pPr algn="ctr">
              <a:defRPr sz="5102"/>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971947" y="5729075"/>
            <a:ext cx="5831681" cy="2633505"/>
          </a:xfrm>
          <a:prstGeom prst="rect">
            <a:avLst/>
          </a:prstGeom>
        </p:spPr>
        <p:txBody>
          <a:bodyPr/>
          <a:lstStyle>
            <a:lvl1pPr marL="0" indent="0" algn="ctr">
              <a:buNone/>
              <a:defRPr sz="2041"/>
            </a:lvl1pPr>
            <a:lvl2pPr marL="388757" indent="0" algn="ctr">
              <a:buNone/>
              <a:defRPr sz="1701"/>
            </a:lvl2pPr>
            <a:lvl3pPr marL="777514" indent="0" algn="ctr">
              <a:buNone/>
              <a:defRPr sz="1531"/>
            </a:lvl3pPr>
            <a:lvl4pPr marL="1166271" indent="0" algn="ctr">
              <a:buNone/>
              <a:defRPr sz="1360"/>
            </a:lvl4pPr>
            <a:lvl5pPr marL="1555029" indent="0" algn="ctr">
              <a:buNone/>
              <a:defRPr sz="1360"/>
            </a:lvl5pPr>
            <a:lvl6pPr marL="1943786" indent="0" algn="ctr">
              <a:buNone/>
              <a:defRPr sz="1360"/>
            </a:lvl6pPr>
            <a:lvl7pPr marL="2332543" indent="0" algn="ctr">
              <a:buNone/>
              <a:defRPr sz="1360"/>
            </a:lvl7pPr>
            <a:lvl8pPr marL="2721300" indent="0" algn="ctr">
              <a:buNone/>
              <a:defRPr sz="1360"/>
            </a:lvl8pPr>
            <a:lvl9pPr marL="3110057" indent="0" algn="ctr">
              <a:buNone/>
              <a:defRPr sz="136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94A3B7E-DD21-4048-88F3-59665D8E8CDB}" type="datetimeFigureOut">
              <a:rPr lang="en-US">
                <a:solidFill>
                  <a:prstClr val="black">
                    <a:tint val="75000"/>
                  </a:prstClr>
                </a:solidFill>
              </a:rPr>
              <a:pPr>
                <a:defRPr/>
              </a:pPr>
              <a:t>8/2/2019</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84903F17-9641-4B84-A974-7D55D06F1897}"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210892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534988" y="2903538"/>
            <a:ext cx="6705600" cy="6921500"/>
          </a:xfrm>
          <a:prstGeom prst="rect">
            <a:avLst/>
          </a:prstGeo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57294DBB-917B-4186-A703-7409F7CF8E54}" type="datetimeFigureOut">
              <a:rPr lang="en-US">
                <a:solidFill>
                  <a:prstClr val="black">
                    <a:tint val="75000"/>
                  </a:prstClr>
                </a:solidFill>
              </a:rPr>
              <a:pPr>
                <a:defRPr/>
              </a:pPr>
              <a:t>8/2/2019</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552B72EE-4B45-425F-B500-026DA88CB77F}"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323652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4396" y="580735"/>
            <a:ext cx="1676608" cy="9243783"/>
          </a:xfrm>
          <a:prstGeom prst="rect">
            <a:avLst/>
          </a:prstGeo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534571" y="580735"/>
            <a:ext cx="4932630" cy="9243783"/>
          </a:xfrm>
          <a:prstGeom prst="rect">
            <a:avLst/>
          </a:prstGeo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C64D20DD-EE55-4DDE-BB8B-8D151B9371C9}" type="datetimeFigureOut">
              <a:rPr lang="en-US">
                <a:solidFill>
                  <a:prstClr val="black">
                    <a:tint val="75000"/>
                  </a:prstClr>
                </a:solidFill>
              </a:rPr>
              <a:pPr>
                <a:defRPr/>
              </a:pPr>
              <a:t>8/2/2019</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EF60586A-009D-4946-86B1-6BEB0D580BF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55280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2877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a:xfrm>
            <a:off x="534988" y="2903538"/>
            <a:ext cx="6705600" cy="6921500"/>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AE7DE13-46BE-4B37-9FBB-8FA2A87D7224}" type="datetimeFigureOut">
              <a:rPr lang="en-US">
                <a:solidFill>
                  <a:prstClr val="black">
                    <a:tint val="75000"/>
                  </a:prstClr>
                </a:solidFill>
              </a:rPr>
              <a:pPr>
                <a:defRPr/>
              </a:pPr>
              <a:t>8/2/2019</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9A7FC707-0A99-4B85-9C38-B64E72987C1E}"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555207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30522" y="2719357"/>
            <a:ext cx="6706433" cy="4537305"/>
          </a:xfrm>
          <a:prstGeom prst="rect">
            <a:avLst/>
          </a:prstGeom>
        </p:spPr>
        <p:txBody>
          <a:bodyPr anchor="b"/>
          <a:lstStyle>
            <a:lvl1pPr>
              <a:defRPr sz="5102"/>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530522" y="7299586"/>
            <a:ext cx="6706433" cy="2386061"/>
          </a:xfrm>
          <a:prstGeom prst="rect">
            <a:avLst/>
          </a:prstGeom>
        </p:spPr>
        <p:txBody>
          <a:bodyPr/>
          <a:lstStyle>
            <a:lvl1pPr marL="0" indent="0">
              <a:buNone/>
              <a:defRPr sz="2041">
                <a:solidFill>
                  <a:schemeClr val="tx1"/>
                </a:solidFill>
              </a:defRPr>
            </a:lvl1pPr>
            <a:lvl2pPr marL="388757" indent="0">
              <a:buNone/>
              <a:defRPr sz="1701">
                <a:solidFill>
                  <a:schemeClr val="tx1">
                    <a:tint val="75000"/>
                  </a:schemeClr>
                </a:solidFill>
              </a:defRPr>
            </a:lvl2pPr>
            <a:lvl3pPr marL="777514" indent="0">
              <a:buNone/>
              <a:defRPr sz="1531">
                <a:solidFill>
                  <a:schemeClr val="tx1">
                    <a:tint val="75000"/>
                  </a:schemeClr>
                </a:solidFill>
              </a:defRPr>
            </a:lvl3pPr>
            <a:lvl4pPr marL="1166271" indent="0">
              <a:buNone/>
              <a:defRPr sz="1360">
                <a:solidFill>
                  <a:schemeClr val="tx1">
                    <a:tint val="75000"/>
                  </a:schemeClr>
                </a:solidFill>
              </a:defRPr>
            </a:lvl4pPr>
            <a:lvl5pPr marL="1555029" indent="0">
              <a:buNone/>
              <a:defRPr sz="1360">
                <a:solidFill>
                  <a:schemeClr val="tx1">
                    <a:tint val="75000"/>
                  </a:schemeClr>
                </a:solidFill>
              </a:defRPr>
            </a:lvl5pPr>
            <a:lvl6pPr marL="1943786" indent="0">
              <a:buNone/>
              <a:defRPr sz="1360">
                <a:solidFill>
                  <a:schemeClr val="tx1">
                    <a:tint val="75000"/>
                  </a:schemeClr>
                </a:solidFill>
              </a:defRPr>
            </a:lvl6pPr>
            <a:lvl7pPr marL="2332543" indent="0">
              <a:buNone/>
              <a:defRPr sz="1360">
                <a:solidFill>
                  <a:schemeClr val="tx1">
                    <a:tint val="75000"/>
                  </a:schemeClr>
                </a:solidFill>
              </a:defRPr>
            </a:lvl7pPr>
            <a:lvl8pPr marL="2721300" indent="0">
              <a:buNone/>
              <a:defRPr sz="1360">
                <a:solidFill>
                  <a:schemeClr val="tx1">
                    <a:tint val="75000"/>
                  </a:schemeClr>
                </a:solidFill>
              </a:defRPr>
            </a:lvl8pPr>
            <a:lvl9pPr marL="3110057" indent="0">
              <a:buNone/>
              <a:defRPr sz="136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8184D596-71CB-401C-BE2A-FF96587D8E95}" type="datetimeFigureOut">
              <a:rPr lang="en-US">
                <a:solidFill>
                  <a:prstClr val="black">
                    <a:tint val="75000"/>
                  </a:prstClr>
                </a:solidFill>
              </a:rPr>
              <a:pPr>
                <a:defRPr/>
              </a:pPr>
              <a:t>8/2/2019</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3D9CCBC2-8C21-4C9A-A2A0-C4F7CFD13B61}"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992403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534571" y="2903673"/>
            <a:ext cx="3304619" cy="6920844"/>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936385" y="2903673"/>
            <a:ext cx="3304619" cy="6920844"/>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B73FDC24-657B-46BD-9F76-F6EB56EE60B7}" type="datetimeFigureOut">
              <a:rPr lang="en-US">
                <a:solidFill>
                  <a:prstClr val="black">
                    <a:tint val="75000"/>
                  </a:prstClr>
                </a:solidFill>
              </a:rPr>
              <a:pPr>
                <a:defRPr/>
              </a:pPr>
              <a:t>8/2/2019</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0B8B99DA-1B7B-4D03-B44C-EA0B6BFD2A8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163169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35584" y="580737"/>
            <a:ext cx="6706433" cy="2108320"/>
          </a:xfrm>
          <a:prstGeom prst="rect">
            <a:avLst/>
          </a:prstGeo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535584" y="2673905"/>
            <a:ext cx="3289432" cy="1310440"/>
          </a:xfrm>
          <a:prstGeom prst="rect">
            <a:avLst/>
          </a:prstGeo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smtClean="0"/>
              <a:t>マスター テキストの書式設定</a:t>
            </a:r>
          </a:p>
        </p:txBody>
      </p:sp>
      <p:sp>
        <p:nvSpPr>
          <p:cNvPr id="4" name="Content Placeholder 3"/>
          <p:cNvSpPr>
            <a:spLocks noGrp="1"/>
          </p:cNvSpPr>
          <p:nvPr>
            <p:ph sz="half" idx="2"/>
          </p:nvPr>
        </p:nvSpPr>
        <p:spPr>
          <a:xfrm>
            <a:off x="535584" y="3984345"/>
            <a:ext cx="3289432" cy="5860372"/>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936385" y="2673905"/>
            <a:ext cx="3305632" cy="1310440"/>
          </a:xfrm>
          <a:prstGeom prst="rect">
            <a:avLst/>
          </a:prstGeo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936385" y="3984345"/>
            <a:ext cx="3305632" cy="5860372"/>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23244564-11C5-49CA-A6C6-0EFA5B9EEF59}" type="datetimeFigureOut">
              <a:rPr lang="en-US">
                <a:solidFill>
                  <a:prstClr val="black">
                    <a:tint val="75000"/>
                  </a:prstClr>
                </a:solidFill>
              </a:rPr>
              <a:pPr>
                <a:defRPr/>
              </a:pPr>
              <a:t>8/2/2019</a:t>
            </a:fld>
            <a:endParaRPr lang="en-US" dirty="0">
              <a:solidFill>
                <a:prstClr val="black">
                  <a:tint val="75000"/>
                </a:prstClr>
              </a:solidFill>
            </a:endParaRPr>
          </a:p>
        </p:txBody>
      </p:sp>
      <p:sp>
        <p:nvSpPr>
          <p:cNvPr id="8"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A10FB411-F8C4-4E71-AA2F-EFB8BA58573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39328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smtClean="0"/>
              <a:t>マスター タイトルの書式設定</a:t>
            </a:r>
            <a:endParaRPr lang="en-US" dirty="0"/>
          </a:p>
        </p:txBody>
      </p:sp>
      <p:sp>
        <p:nvSpPr>
          <p:cNvPr id="3"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1E3C5F0A-E814-4F5B-8509-4826EF6EAFAD}" type="datetimeFigureOut">
              <a:rPr lang="en-US">
                <a:solidFill>
                  <a:prstClr val="black">
                    <a:tint val="75000"/>
                  </a:prstClr>
                </a:solidFill>
              </a:rPr>
              <a:pPr>
                <a:defRPr/>
              </a:pPr>
              <a:t>8/2/2019</a:t>
            </a:fld>
            <a:endParaRPr lang="en-US" dirty="0">
              <a:solidFill>
                <a:prstClr val="black">
                  <a:tint val="75000"/>
                </a:prstClr>
              </a:solidFill>
            </a:endParaRPr>
          </a:p>
        </p:txBody>
      </p:sp>
      <p:sp>
        <p:nvSpPr>
          <p:cNvPr id="4"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F8C3135D-753B-4641-9B40-F5C756AB03B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675906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449F838-D727-4C3D-981F-C91357BA9725}" type="datetimeFigureOut">
              <a:rPr lang="en-US">
                <a:solidFill>
                  <a:prstClr val="black">
                    <a:tint val="75000"/>
                  </a:prstClr>
                </a:solidFill>
              </a:rPr>
              <a:pPr>
                <a:defRPr/>
              </a:pPr>
              <a:t>8/2/2019</a:t>
            </a:fld>
            <a:endParaRPr lang="en-US" dirty="0">
              <a:solidFill>
                <a:prstClr val="black">
                  <a:tint val="75000"/>
                </a:prstClr>
              </a:solidFill>
            </a:endParaRPr>
          </a:p>
        </p:txBody>
      </p:sp>
      <p:sp>
        <p:nvSpPr>
          <p:cNvPr id="3"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2E37CFDE-7B0F-4037-894D-A6CABA6358C6}"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666309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a:prstGeom prst="rect">
            <a:avLst/>
          </a:prstGeom>
        </p:spPr>
        <p:txBody>
          <a:bodyPr anchor="b"/>
          <a:lstStyle>
            <a:lvl1pPr>
              <a:defRPr sz="2721"/>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305632" y="1570511"/>
            <a:ext cx="3936385" cy="7751546"/>
          </a:xfrm>
          <a:prstGeom prst="rect">
            <a:avLst/>
          </a:prstGeom>
        </p:spPr>
        <p:txBody>
          <a:bodyPr/>
          <a:lstStyle>
            <a:lvl1pPr>
              <a:defRPr sz="2721"/>
            </a:lvl1pPr>
            <a:lvl2pPr>
              <a:defRPr sz="2381"/>
            </a:lvl2pPr>
            <a:lvl3pPr>
              <a:defRPr sz="2041"/>
            </a:lvl3pPr>
            <a:lvl4pPr>
              <a:defRPr sz="1701"/>
            </a:lvl4pPr>
            <a:lvl5pPr>
              <a:defRPr sz="1701"/>
            </a:lvl5pPr>
            <a:lvl6pPr>
              <a:defRPr sz="1701"/>
            </a:lvl6pPr>
            <a:lvl7pPr>
              <a:defRPr sz="1701"/>
            </a:lvl7pPr>
            <a:lvl8pPr>
              <a:defRPr sz="1701"/>
            </a:lvl8pPr>
            <a:lvl9pPr>
              <a:defRPr sz="1701"/>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535584" y="3272314"/>
            <a:ext cx="2507825" cy="6062366"/>
          </a:xfrm>
          <a:prstGeom prst="rect">
            <a:avLst/>
          </a:prstGeo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smtClean="0"/>
              <a:t>マスター テキストの書式設定</a:t>
            </a:r>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1578700-CC02-43A7-8D67-617F0C9B34C3}" type="datetimeFigureOut">
              <a:rPr lang="en-US">
                <a:solidFill>
                  <a:prstClr val="black">
                    <a:tint val="75000"/>
                  </a:prstClr>
                </a:solidFill>
              </a:rPr>
              <a:pPr>
                <a:defRPr/>
              </a:pPr>
              <a:t>8/2/2019</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717CBD56-090A-4AA6-BB18-0A87B6BE4240}"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671046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a:prstGeom prst="rect">
            <a:avLst/>
          </a:prstGeom>
        </p:spPr>
        <p:txBody>
          <a:bodyPr anchor="b"/>
          <a:lstStyle>
            <a:lvl1pPr>
              <a:defRPr sz="2721"/>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305632" y="1570511"/>
            <a:ext cx="3936385" cy="7751546"/>
          </a:xfrm>
          <a:prstGeom prst="rect">
            <a:avLst/>
          </a:prstGeom>
        </p:spPr>
        <p:txBody>
          <a:bodyPr anchor="t"/>
          <a:lstStyle>
            <a:lvl1pPr marL="0" indent="0">
              <a:buNone/>
              <a:defRPr sz="2721"/>
            </a:lvl1pPr>
            <a:lvl2pPr marL="388757" indent="0">
              <a:buNone/>
              <a:defRPr sz="2381"/>
            </a:lvl2pPr>
            <a:lvl3pPr marL="777514" indent="0">
              <a:buNone/>
              <a:defRPr sz="2041"/>
            </a:lvl3pPr>
            <a:lvl4pPr marL="1166271" indent="0">
              <a:buNone/>
              <a:defRPr sz="1701"/>
            </a:lvl4pPr>
            <a:lvl5pPr marL="1555029" indent="0">
              <a:buNone/>
              <a:defRPr sz="1701"/>
            </a:lvl5pPr>
            <a:lvl6pPr marL="1943786" indent="0">
              <a:buNone/>
              <a:defRPr sz="1701"/>
            </a:lvl6pPr>
            <a:lvl7pPr marL="2332543" indent="0">
              <a:buNone/>
              <a:defRPr sz="1701"/>
            </a:lvl7pPr>
            <a:lvl8pPr marL="2721300" indent="0">
              <a:buNone/>
              <a:defRPr sz="1701"/>
            </a:lvl8pPr>
            <a:lvl9pPr marL="3110057" indent="0">
              <a:buNone/>
              <a:defRPr sz="1701"/>
            </a:lvl9pPr>
          </a:lstStyle>
          <a:p>
            <a:pPr lvl="0"/>
            <a:r>
              <a:rPr lang="ja-JP" altLang="en-US" noProof="0" smtClean="0"/>
              <a:t>図を追加</a:t>
            </a:r>
            <a:endParaRPr lang="en-US" noProof="0" dirty="0"/>
          </a:p>
        </p:txBody>
      </p:sp>
      <p:sp>
        <p:nvSpPr>
          <p:cNvPr id="4" name="Text Placeholder 3"/>
          <p:cNvSpPr>
            <a:spLocks noGrp="1"/>
          </p:cNvSpPr>
          <p:nvPr>
            <p:ph type="body" sz="half" idx="2"/>
          </p:nvPr>
        </p:nvSpPr>
        <p:spPr>
          <a:xfrm>
            <a:off x="535584" y="3272314"/>
            <a:ext cx="2507825" cy="6062366"/>
          </a:xfrm>
          <a:prstGeom prst="rect">
            <a:avLst/>
          </a:prstGeo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smtClean="0"/>
              <a:t>マスター テキストの書式設定</a:t>
            </a:r>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D7CF08AA-2110-42CD-8773-E3A4EF59A3C2}" type="datetimeFigureOut">
              <a:rPr lang="en-US">
                <a:solidFill>
                  <a:prstClr val="black">
                    <a:tint val="75000"/>
                  </a:prstClr>
                </a:solidFill>
              </a:rPr>
              <a:pPr>
                <a:defRPr/>
              </a:pPr>
              <a:t>8/2/2019</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5D69A334-02AD-4810-8742-6DB93C5EA25A}"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214634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746532"/>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Lst>
  <p:txStyles>
    <p:titleStyle>
      <a:lvl1pPr algn="l" defTabSz="776288" rtl="0" fontAlgn="base">
        <a:lnSpc>
          <a:spcPct val="90000"/>
        </a:lnSpc>
        <a:spcBef>
          <a:spcPct val="0"/>
        </a:spcBef>
        <a:spcAft>
          <a:spcPct val="0"/>
        </a:spcAft>
        <a:defRPr kumimoji="1" sz="3700" kern="1200">
          <a:solidFill>
            <a:schemeClr val="tx1"/>
          </a:solidFill>
          <a:latin typeface="+mj-lt"/>
          <a:ea typeface="+mj-ea"/>
          <a:cs typeface="+mj-cs"/>
        </a:defRPr>
      </a:lvl1pPr>
      <a:lvl2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2pPr>
      <a:lvl3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3pPr>
      <a:lvl4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4pPr>
      <a:lvl5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5pPr>
      <a:lvl6pPr marL="4572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6pPr>
      <a:lvl7pPr marL="9144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7pPr>
      <a:lvl8pPr marL="13716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8pPr>
      <a:lvl9pPr marL="18288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9pPr>
    </p:titleStyle>
    <p:bodyStyle>
      <a:lvl1pPr marL="193675" indent="-193675" algn="l" defTabSz="776288" rtl="0" fontAlgn="base">
        <a:lnSpc>
          <a:spcPct val="90000"/>
        </a:lnSpc>
        <a:spcBef>
          <a:spcPts val="850"/>
        </a:spcBef>
        <a:spcAft>
          <a:spcPct val="0"/>
        </a:spcAft>
        <a:buFont typeface="Arial" pitchFamily="34" charset="0"/>
        <a:buChar char="•"/>
        <a:defRPr kumimoji="1" sz="2300" kern="1200">
          <a:solidFill>
            <a:schemeClr val="tx1"/>
          </a:solidFill>
          <a:latin typeface="+mn-lt"/>
          <a:ea typeface="+mn-ea"/>
          <a:cs typeface="+mn-cs"/>
        </a:defRPr>
      </a:lvl1pPr>
      <a:lvl2pPr marL="582613" indent="-193675" algn="l" defTabSz="776288" rtl="0" fontAlgn="base">
        <a:lnSpc>
          <a:spcPct val="90000"/>
        </a:lnSpc>
        <a:spcBef>
          <a:spcPts val="425"/>
        </a:spcBef>
        <a:spcAft>
          <a:spcPct val="0"/>
        </a:spcAft>
        <a:buFont typeface="Arial" pitchFamily="34" charset="0"/>
        <a:buChar char="•"/>
        <a:defRPr kumimoji="1" sz="2000" kern="1200">
          <a:solidFill>
            <a:schemeClr val="tx1"/>
          </a:solidFill>
          <a:latin typeface="+mn-lt"/>
          <a:ea typeface="+mn-ea"/>
          <a:cs typeface="+mn-cs"/>
        </a:defRPr>
      </a:lvl2pPr>
      <a:lvl3pPr marL="971550" indent="-193675" algn="l" defTabSz="776288" rtl="0" fontAlgn="base">
        <a:lnSpc>
          <a:spcPct val="90000"/>
        </a:lnSpc>
        <a:spcBef>
          <a:spcPts val="425"/>
        </a:spcBef>
        <a:spcAft>
          <a:spcPct val="0"/>
        </a:spcAft>
        <a:buFont typeface="Arial" pitchFamily="34" charset="0"/>
        <a:buChar char="•"/>
        <a:defRPr kumimoji="1" sz="1700" kern="1200">
          <a:solidFill>
            <a:schemeClr val="tx1"/>
          </a:solidFill>
          <a:latin typeface="+mn-lt"/>
          <a:ea typeface="+mn-ea"/>
          <a:cs typeface="+mn-cs"/>
        </a:defRPr>
      </a:lvl3pPr>
      <a:lvl4pPr marL="1360488" indent="-193675" algn="l" defTabSz="776288" rtl="0" fontAlgn="base">
        <a:lnSpc>
          <a:spcPct val="90000"/>
        </a:lnSpc>
        <a:spcBef>
          <a:spcPts val="425"/>
        </a:spcBef>
        <a:spcAft>
          <a:spcPct val="0"/>
        </a:spcAft>
        <a:buFont typeface="Arial" pitchFamily="34" charset="0"/>
        <a:buChar char="•"/>
        <a:defRPr kumimoji="1" sz="1500" kern="1200">
          <a:solidFill>
            <a:schemeClr val="tx1"/>
          </a:solidFill>
          <a:latin typeface="+mn-lt"/>
          <a:ea typeface="+mn-ea"/>
          <a:cs typeface="+mn-cs"/>
        </a:defRPr>
      </a:lvl4pPr>
      <a:lvl5pPr marL="1747838" indent="-193675" algn="l" defTabSz="776288" rtl="0" fontAlgn="base">
        <a:lnSpc>
          <a:spcPct val="90000"/>
        </a:lnSpc>
        <a:spcBef>
          <a:spcPts val="425"/>
        </a:spcBef>
        <a:spcAft>
          <a:spcPct val="0"/>
        </a:spcAft>
        <a:buFont typeface="Arial" pitchFamily="34" charset="0"/>
        <a:buChar char="•"/>
        <a:defRPr kumimoji="1" sz="1500"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9pPr>
    </p:bodyStyle>
    <p:otherStyle>
      <a:defPPr>
        <a:defRPr lang="en-US"/>
      </a:defPPr>
      <a:lvl1pPr marL="0" algn="l" defTabSz="777514" rtl="0" eaLnBrk="1" latinLnBrk="0" hangingPunct="1">
        <a:defRPr kumimoji="1" sz="1531" kern="1200">
          <a:solidFill>
            <a:schemeClr val="tx1"/>
          </a:solidFill>
          <a:latin typeface="+mn-lt"/>
          <a:ea typeface="+mn-ea"/>
          <a:cs typeface="+mn-cs"/>
        </a:defRPr>
      </a:lvl1pPr>
      <a:lvl2pPr marL="388757" algn="l" defTabSz="777514" rtl="0" eaLnBrk="1" latinLnBrk="0" hangingPunct="1">
        <a:defRPr kumimoji="1" sz="1531" kern="1200">
          <a:solidFill>
            <a:schemeClr val="tx1"/>
          </a:solidFill>
          <a:latin typeface="+mn-lt"/>
          <a:ea typeface="+mn-ea"/>
          <a:cs typeface="+mn-cs"/>
        </a:defRPr>
      </a:lvl2pPr>
      <a:lvl3pPr marL="777514" algn="l" defTabSz="777514" rtl="0" eaLnBrk="1" latinLnBrk="0" hangingPunct="1">
        <a:defRPr kumimoji="1" sz="1531" kern="1200">
          <a:solidFill>
            <a:schemeClr val="tx1"/>
          </a:solidFill>
          <a:latin typeface="+mn-lt"/>
          <a:ea typeface="+mn-ea"/>
          <a:cs typeface="+mn-cs"/>
        </a:defRPr>
      </a:lvl3pPr>
      <a:lvl4pPr marL="1166271" algn="l" defTabSz="777514" rtl="0" eaLnBrk="1" latinLnBrk="0" hangingPunct="1">
        <a:defRPr kumimoji="1" sz="1531" kern="1200">
          <a:solidFill>
            <a:schemeClr val="tx1"/>
          </a:solidFill>
          <a:latin typeface="+mn-lt"/>
          <a:ea typeface="+mn-ea"/>
          <a:cs typeface="+mn-cs"/>
        </a:defRPr>
      </a:lvl4pPr>
      <a:lvl5pPr marL="1555029" algn="l" defTabSz="777514" rtl="0" eaLnBrk="1" latinLnBrk="0" hangingPunct="1">
        <a:defRPr kumimoji="1" sz="1531" kern="1200">
          <a:solidFill>
            <a:schemeClr val="tx1"/>
          </a:solidFill>
          <a:latin typeface="+mn-lt"/>
          <a:ea typeface="+mn-ea"/>
          <a:cs typeface="+mn-cs"/>
        </a:defRPr>
      </a:lvl5pPr>
      <a:lvl6pPr marL="1943786" algn="l" defTabSz="777514" rtl="0" eaLnBrk="1" latinLnBrk="0" hangingPunct="1">
        <a:defRPr kumimoji="1" sz="1531" kern="1200">
          <a:solidFill>
            <a:schemeClr val="tx1"/>
          </a:solidFill>
          <a:latin typeface="+mn-lt"/>
          <a:ea typeface="+mn-ea"/>
          <a:cs typeface="+mn-cs"/>
        </a:defRPr>
      </a:lvl6pPr>
      <a:lvl7pPr marL="2332543" algn="l" defTabSz="777514" rtl="0" eaLnBrk="1" latinLnBrk="0" hangingPunct="1">
        <a:defRPr kumimoji="1" sz="1531" kern="1200">
          <a:solidFill>
            <a:schemeClr val="tx1"/>
          </a:solidFill>
          <a:latin typeface="+mn-lt"/>
          <a:ea typeface="+mn-ea"/>
          <a:cs typeface="+mn-cs"/>
        </a:defRPr>
      </a:lvl7pPr>
      <a:lvl8pPr marL="2721300" algn="l" defTabSz="777514" rtl="0" eaLnBrk="1" latinLnBrk="0" hangingPunct="1">
        <a:defRPr kumimoji="1" sz="1531" kern="1200">
          <a:solidFill>
            <a:schemeClr val="tx1"/>
          </a:solidFill>
          <a:latin typeface="+mn-lt"/>
          <a:ea typeface="+mn-ea"/>
          <a:cs typeface="+mn-cs"/>
        </a:defRPr>
      </a:lvl8pPr>
      <a:lvl9pPr marL="3110057" algn="l" defTabSz="777514" rtl="0" eaLnBrk="1" latinLnBrk="0" hangingPunct="1">
        <a:defRPr kumimoji="1" sz="15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図 3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7775378" cy="10908000"/>
          </a:xfrm>
          <a:prstGeom prst="rect">
            <a:avLst/>
          </a:prstGeom>
        </p:spPr>
      </p:pic>
      <p:sp>
        <p:nvSpPr>
          <p:cNvPr id="3" name="正方形/長方形 2"/>
          <p:cNvSpPr/>
          <p:nvPr/>
        </p:nvSpPr>
        <p:spPr>
          <a:xfrm>
            <a:off x="348850" y="4251953"/>
            <a:ext cx="2286203" cy="430887"/>
          </a:xfrm>
          <a:prstGeom prst="rect">
            <a:avLst/>
          </a:prstGeom>
        </p:spPr>
        <p:txBody>
          <a:bodyPr wrap="none">
            <a:spAutoFit/>
          </a:bodyPr>
          <a:lstStyle/>
          <a:p>
            <a:pPr algn="ctr"/>
            <a:r>
              <a:rPr lang="ja-JP" altLang="en-US" sz="2200" dirty="0" smtClean="0">
                <a:solidFill>
                  <a:schemeClr val="bg1"/>
                </a:solidFill>
                <a:latin typeface="HGP明朝E" panose="02020900000000000000" pitchFamily="18" charset="-128"/>
                <a:ea typeface="HGP明朝E" panose="02020900000000000000" pitchFamily="18" charset="-128"/>
              </a:rPr>
              <a:t>ヌエバ・コッシーナ</a:t>
            </a:r>
            <a:endParaRPr lang="ja-JP" altLang="en-US" sz="2200" dirty="0">
              <a:solidFill>
                <a:schemeClr val="bg1"/>
              </a:solidFill>
              <a:latin typeface="HGP明朝E" panose="02020900000000000000" pitchFamily="18" charset="-128"/>
              <a:ea typeface="HGP明朝E" panose="02020900000000000000" pitchFamily="18" charset="-128"/>
            </a:endParaRPr>
          </a:p>
        </p:txBody>
      </p:sp>
      <p:sp>
        <p:nvSpPr>
          <p:cNvPr id="4" name="正方形/長方形 3"/>
          <p:cNvSpPr/>
          <p:nvPr/>
        </p:nvSpPr>
        <p:spPr>
          <a:xfrm>
            <a:off x="3154161" y="4251953"/>
            <a:ext cx="1595309" cy="430887"/>
          </a:xfrm>
          <a:prstGeom prst="rect">
            <a:avLst/>
          </a:prstGeom>
        </p:spPr>
        <p:txBody>
          <a:bodyPr wrap="none">
            <a:spAutoFit/>
          </a:bodyPr>
          <a:lstStyle/>
          <a:p>
            <a:pPr algn="ctr"/>
            <a:r>
              <a:rPr lang="ja-JP" altLang="en-US" sz="2200" dirty="0" smtClean="0">
                <a:solidFill>
                  <a:schemeClr val="bg1"/>
                </a:solidFill>
                <a:latin typeface="HGP明朝E" panose="02020900000000000000" pitchFamily="18" charset="-128"/>
                <a:ea typeface="HGP明朝E" panose="02020900000000000000" pitchFamily="18" charset="-128"/>
              </a:rPr>
              <a:t>美食倶楽部</a:t>
            </a:r>
            <a:endParaRPr lang="ja-JP" altLang="en-US" sz="2200" dirty="0">
              <a:solidFill>
                <a:schemeClr val="bg1"/>
              </a:solidFill>
              <a:latin typeface="HGP明朝E" panose="02020900000000000000" pitchFamily="18" charset="-128"/>
              <a:ea typeface="HGP明朝E" panose="02020900000000000000" pitchFamily="18" charset="-128"/>
            </a:endParaRPr>
          </a:p>
        </p:txBody>
      </p:sp>
      <p:sp>
        <p:nvSpPr>
          <p:cNvPr id="5" name="正方形/長方形 4"/>
          <p:cNvSpPr/>
          <p:nvPr/>
        </p:nvSpPr>
        <p:spPr>
          <a:xfrm>
            <a:off x="5306170" y="4251953"/>
            <a:ext cx="2101857" cy="430887"/>
          </a:xfrm>
          <a:prstGeom prst="rect">
            <a:avLst/>
          </a:prstGeom>
        </p:spPr>
        <p:txBody>
          <a:bodyPr wrap="none">
            <a:spAutoFit/>
          </a:bodyPr>
          <a:lstStyle/>
          <a:p>
            <a:pPr algn="ctr"/>
            <a:r>
              <a:rPr lang="ja-JP" altLang="en-US" sz="2200" smtClean="0">
                <a:solidFill>
                  <a:schemeClr val="bg1"/>
                </a:solidFill>
                <a:latin typeface="HGP明朝E" panose="02020900000000000000" pitchFamily="18" charset="-128"/>
                <a:ea typeface="HGP明朝E" panose="02020900000000000000" pitchFamily="18" charset="-128"/>
              </a:rPr>
              <a:t>オープンマインド</a:t>
            </a:r>
            <a:endParaRPr lang="ja-JP" altLang="en-US" sz="2200" dirty="0">
              <a:solidFill>
                <a:schemeClr val="bg1"/>
              </a:solidFill>
              <a:latin typeface="HGP明朝E" panose="02020900000000000000" pitchFamily="18" charset="-128"/>
              <a:ea typeface="HGP明朝E" panose="02020900000000000000" pitchFamily="18" charset="-128"/>
            </a:endParaRPr>
          </a:p>
        </p:txBody>
      </p:sp>
      <p:sp>
        <p:nvSpPr>
          <p:cNvPr id="6" name="正方形/長方形 5"/>
          <p:cNvSpPr/>
          <p:nvPr/>
        </p:nvSpPr>
        <p:spPr>
          <a:xfrm>
            <a:off x="500648" y="4959873"/>
            <a:ext cx="6960560" cy="784830"/>
          </a:xfrm>
          <a:prstGeom prst="rect">
            <a:avLst/>
          </a:prstGeom>
        </p:spPr>
        <p:txBody>
          <a:bodyPr wrap="none">
            <a:spAutoFit/>
          </a:bodyPr>
          <a:lstStyle/>
          <a:p>
            <a:pPr algn="ctr"/>
            <a:r>
              <a:rPr lang="ja-JP" altLang="en-US" sz="4500" dirty="0" smtClean="0">
                <a:solidFill>
                  <a:schemeClr val="bg1"/>
                </a:solidFill>
                <a:latin typeface="HGP明朝E" panose="02020900000000000000" pitchFamily="18" charset="-128"/>
                <a:ea typeface="HGP明朝E" panose="02020900000000000000" pitchFamily="18" charset="-128"/>
              </a:rPr>
              <a:t>世界一の美食の街を学ぶ！</a:t>
            </a:r>
            <a:endParaRPr lang="ja-JP" altLang="en-US" sz="4500" dirty="0">
              <a:solidFill>
                <a:schemeClr val="bg1"/>
              </a:solidFill>
              <a:latin typeface="HGP明朝E" panose="02020900000000000000" pitchFamily="18" charset="-128"/>
              <a:ea typeface="HGP明朝E" panose="02020900000000000000" pitchFamily="18" charset="-128"/>
            </a:endParaRPr>
          </a:p>
        </p:txBody>
      </p:sp>
      <p:sp>
        <p:nvSpPr>
          <p:cNvPr id="7" name="正方形/長方形 6"/>
          <p:cNvSpPr/>
          <p:nvPr/>
        </p:nvSpPr>
        <p:spPr>
          <a:xfrm>
            <a:off x="335052" y="6116000"/>
            <a:ext cx="7189698" cy="615553"/>
          </a:xfrm>
          <a:prstGeom prst="rect">
            <a:avLst/>
          </a:prstGeom>
        </p:spPr>
        <p:txBody>
          <a:bodyPr wrap="square">
            <a:spAutoFit/>
          </a:bodyPr>
          <a:lstStyle/>
          <a:p>
            <a:r>
              <a:rPr lang="zh-CN" altLang="en-US" sz="3400" dirty="0">
                <a:solidFill>
                  <a:schemeClr val="bg1"/>
                </a:solidFill>
                <a:latin typeface="HGP創英角ｺﾞｼｯｸUB" panose="020B0900000000000000" pitchFamily="50" charset="-128"/>
                <a:ea typeface="HGP創英角ｺﾞｼｯｸUB" panose="020B0900000000000000" pitchFamily="50" charset="-128"/>
              </a:rPr>
              <a:t>参加者</a:t>
            </a:r>
            <a:r>
              <a:rPr lang="zh-CN" altLang="en-US" sz="3400" dirty="0" smtClean="0">
                <a:solidFill>
                  <a:schemeClr val="bg1"/>
                </a:solidFill>
                <a:latin typeface="HGP創英角ｺﾞｼｯｸUB" panose="020B0900000000000000" pitchFamily="50" charset="-128"/>
                <a:ea typeface="HGP創英角ｺﾞｼｯｸUB" panose="020B0900000000000000" pitchFamily="50" charset="-128"/>
              </a:rPr>
              <a:t>募集</a:t>
            </a:r>
            <a:r>
              <a:rPr lang="ja-JP" altLang="en-US" sz="3400" dirty="0" smtClean="0">
                <a:solidFill>
                  <a:schemeClr val="bg1"/>
                </a:solidFill>
                <a:latin typeface="HGP創英角ｺﾞｼｯｸUB" panose="020B0900000000000000" pitchFamily="50" charset="-128"/>
                <a:ea typeface="HGP創英角ｺﾞｼｯｸUB" panose="020B0900000000000000" pitchFamily="50" charset="-128"/>
              </a:rPr>
              <a:t>中</a:t>
            </a:r>
            <a:r>
              <a:rPr lang="zh-CN" altLang="en-US" sz="3400" dirty="0" smtClean="0">
                <a:solidFill>
                  <a:schemeClr val="bg1"/>
                </a:solidFill>
                <a:latin typeface="HGP創英角ｺﾞｼｯｸUB" panose="020B0900000000000000" pitchFamily="50" charset="-128"/>
                <a:ea typeface="HGP創英角ｺﾞｼｯｸUB" panose="020B0900000000000000" pitchFamily="50" charset="-128"/>
              </a:rPr>
              <a:t>！</a:t>
            </a:r>
            <a:r>
              <a:rPr lang="ja-JP" altLang="en-US" sz="2000" dirty="0" smtClean="0">
                <a:solidFill>
                  <a:schemeClr val="bg1"/>
                </a:solidFill>
                <a:latin typeface="HGP創英角ｺﾞｼｯｸUB" panose="020B0900000000000000" pitchFamily="50" charset="-128"/>
                <a:ea typeface="HGP創英角ｺﾞｼｯｸUB" panose="020B0900000000000000" pitchFamily="50" charset="-128"/>
              </a:rPr>
              <a:t>　（３名程度、締切</a:t>
            </a:r>
            <a:r>
              <a:rPr lang="ja-JP" altLang="en-US" sz="2000" dirty="0" smtClean="0">
                <a:solidFill>
                  <a:schemeClr val="bg1"/>
                </a:solidFill>
                <a:latin typeface="HGP創英角ｺﾞｼｯｸUB" panose="020B0900000000000000" pitchFamily="50" charset="-128"/>
                <a:ea typeface="HGP創英角ｺﾞｼｯｸUB" panose="020B0900000000000000" pitchFamily="50" charset="-128"/>
              </a:rPr>
              <a:t>：</a:t>
            </a:r>
            <a:r>
              <a:rPr lang="en-US" altLang="ja-JP" sz="2000" dirty="0" smtClean="0">
                <a:solidFill>
                  <a:schemeClr val="bg1"/>
                </a:solidFill>
                <a:latin typeface="HGP創英角ｺﾞｼｯｸUB" panose="020B0900000000000000" pitchFamily="50" charset="-128"/>
                <a:ea typeface="HGP創英角ｺﾞｼｯｸUB" panose="020B0900000000000000" pitchFamily="50" charset="-128"/>
              </a:rPr>
              <a:t>9</a:t>
            </a:r>
            <a:r>
              <a:rPr lang="ja-JP" altLang="en-US" sz="2000" dirty="0" smtClean="0">
                <a:solidFill>
                  <a:schemeClr val="bg1"/>
                </a:solidFill>
                <a:latin typeface="HGP創英角ｺﾞｼｯｸUB" panose="020B0900000000000000" pitchFamily="50" charset="-128"/>
                <a:ea typeface="HGP創英角ｺﾞｼｯｸUB" panose="020B0900000000000000" pitchFamily="50" charset="-128"/>
              </a:rPr>
              <a:t>月</a:t>
            </a:r>
            <a:r>
              <a:rPr lang="en-US" altLang="ja-JP" sz="2000" dirty="0">
                <a:solidFill>
                  <a:schemeClr val="bg1"/>
                </a:solidFill>
                <a:latin typeface="HGP創英角ｺﾞｼｯｸUB" panose="020B0900000000000000" pitchFamily="50" charset="-128"/>
                <a:ea typeface="HGP創英角ｺﾞｼｯｸUB" panose="020B0900000000000000" pitchFamily="50" charset="-128"/>
              </a:rPr>
              <a:t>6</a:t>
            </a:r>
            <a:r>
              <a:rPr lang="ja-JP" altLang="en-US" sz="2000" dirty="0" smtClean="0">
                <a:solidFill>
                  <a:schemeClr val="bg1"/>
                </a:solidFill>
                <a:latin typeface="HGP創英角ｺﾞｼｯｸUB" panose="020B0900000000000000" pitchFamily="50" charset="-128"/>
                <a:ea typeface="HGP創英角ｺﾞｼｯｸUB" panose="020B0900000000000000" pitchFamily="50" charset="-128"/>
              </a:rPr>
              <a:t>日</a:t>
            </a:r>
            <a:r>
              <a:rPr lang="ja-JP" altLang="en-US" sz="2000" dirty="0" smtClean="0">
                <a:solidFill>
                  <a:schemeClr val="bg1"/>
                </a:solidFill>
                <a:latin typeface="HGP創英角ｺﾞｼｯｸUB" panose="020B0900000000000000" pitchFamily="50" charset="-128"/>
                <a:ea typeface="HGP創英角ｺﾞｼｯｸUB" panose="020B0900000000000000" pitchFamily="50" charset="-128"/>
              </a:rPr>
              <a:t>（金））</a:t>
            </a:r>
            <a:endParaRPr lang="ja-JP" altLang="en-US" sz="34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9" name="正方形/長方形 8"/>
          <p:cNvSpPr/>
          <p:nvPr/>
        </p:nvSpPr>
        <p:spPr>
          <a:xfrm>
            <a:off x="3626814" y="6859699"/>
            <a:ext cx="4031286" cy="1605568"/>
          </a:xfrm>
          <a:prstGeom prst="rect">
            <a:avLst/>
          </a:prstGeom>
        </p:spPr>
        <p:txBody>
          <a:bodyPr wrap="square">
            <a:spAutoFit/>
          </a:bodyPr>
          <a:lstStyle/>
          <a:p>
            <a:pPr>
              <a:tabLst>
                <a:tab pos="901700" algn="l"/>
              </a:tabLst>
            </a:pPr>
            <a:r>
              <a:rPr lang="ja-JP" altLang="en-US" sz="1500" dirty="0" smtClean="0">
                <a:solidFill>
                  <a:schemeClr val="bg1"/>
                </a:solidFill>
                <a:latin typeface="HGPｺﾞｼｯｸE" panose="020B0900000000000000" pitchFamily="50" charset="-128"/>
                <a:ea typeface="HGPｺﾞｼｯｸE" panose="020B0900000000000000" pitchFamily="50" charset="-128"/>
              </a:rPr>
              <a:t>・三ツ星レストランのシェフ等との交流により、レ</a:t>
            </a:r>
            <a:endParaRPr lang="en-US" altLang="ja-JP" sz="1500" dirty="0" smtClean="0">
              <a:solidFill>
                <a:schemeClr val="bg1"/>
              </a:solidFill>
              <a:latin typeface="HGPｺﾞｼｯｸE" panose="020B0900000000000000" pitchFamily="50" charset="-128"/>
              <a:ea typeface="HGPｺﾞｼｯｸE" panose="020B0900000000000000" pitchFamily="50" charset="-128"/>
            </a:endParaRPr>
          </a:p>
          <a:p>
            <a:pPr>
              <a:spcAft>
                <a:spcPts val="500"/>
              </a:spcAft>
              <a:tabLst>
                <a:tab pos="901700" algn="l"/>
              </a:tabLst>
            </a:pPr>
            <a:r>
              <a:rPr lang="ja-JP" altLang="en-US" sz="1500" dirty="0" smtClean="0">
                <a:solidFill>
                  <a:schemeClr val="bg1"/>
                </a:solidFill>
                <a:latin typeface="HGPｺﾞｼｯｸE" panose="020B0900000000000000" pitchFamily="50" charset="-128"/>
                <a:ea typeface="HGPｺﾞｼｯｸE" panose="020B0900000000000000" pitchFamily="50" charset="-128"/>
              </a:rPr>
              <a:t>　シピや調理法の共有、新レシピ開発等を実施</a:t>
            </a:r>
            <a:endParaRPr lang="en-US" altLang="ja-JP" sz="1500" dirty="0" smtClean="0">
              <a:solidFill>
                <a:schemeClr val="bg1"/>
              </a:solidFill>
              <a:latin typeface="HGPｺﾞｼｯｸE" panose="020B0900000000000000" pitchFamily="50" charset="-128"/>
              <a:ea typeface="HGPｺﾞｼｯｸE" panose="020B0900000000000000" pitchFamily="50" charset="-128"/>
            </a:endParaRPr>
          </a:p>
          <a:p>
            <a:pPr>
              <a:tabLst>
                <a:tab pos="901700" algn="l"/>
              </a:tabLst>
            </a:pPr>
            <a:r>
              <a:rPr lang="ja-JP" altLang="en-US" sz="1500" dirty="0" smtClean="0">
                <a:solidFill>
                  <a:schemeClr val="bg1"/>
                </a:solidFill>
                <a:latin typeface="HGPｺﾞｼｯｸE" panose="020B0900000000000000" pitchFamily="50" charset="-128"/>
                <a:ea typeface="HGPｺﾞｼｯｸE" panose="020B0900000000000000" pitchFamily="50" charset="-128"/>
              </a:rPr>
              <a:t>・世界中の観光客を魅了する美食の街（レストラ</a:t>
            </a:r>
            <a:endParaRPr lang="en-US" altLang="ja-JP" sz="1500" dirty="0" smtClean="0">
              <a:solidFill>
                <a:schemeClr val="bg1"/>
              </a:solidFill>
              <a:latin typeface="HGPｺﾞｼｯｸE" panose="020B0900000000000000" pitchFamily="50" charset="-128"/>
              <a:ea typeface="HGPｺﾞｼｯｸE" panose="020B0900000000000000" pitchFamily="50" charset="-128"/>
            </a:endParaRPr>
          </a:p>
          <a:p>
            <a:pPr>
              <a:spcAft>
                <a:spcPts val="500"/>
              </a:spcAft>
              <a:tabLst>
                <a:tab pos="901700" algn="l"/>
              </a:tabLst>
            </a:pPr>
            <a:r>
              <a:rPr lang="ja-JP" altLang="en-US" sz="1500" dirty="0">
                <a:solidFill>
                  <a:schemeClr val="bg1"/>
                </a:solidFill>
                <a:latin typeface="HGPｺﾞｼｯｸE" panose="020B0900000000000000" pitchFamily="50" charset="-128"/>
                <a:ea typeface="HGPｺﾞｼｯｸE" panose="020B0900000000000000" pitchFamily="50" charset="-128"/>
              </a:rPr>
              <a:t>　</a:t>
            </a:r>
            <a:r>
              <a:rPr lang="ja-JP" altLang="en-US" sz="1500" dirty="0" smtClean="0">
                <a:solidFill>
                  <a:schemeClr val="bg1"/>
                </a:solidFill>
                <a:latin typeface="HGPｺﾞｼｯｸE" panose="020B0900000000000000" pitchFamily="50" charset="-128"/>
                <a:ea typeface="HGPｺﾞｼｯｸE" panose="020B0900000000000000" pitchFamily="50" charset="-128"/>
              </a:rPr>
              <a:t>ン・バル・美食倶楽部等）を体感</a:t>
            </a:r>
            <a:endParaRPr lang="en-US" altLang="ja-JP" sz="1500" dirty="0">
              <a:solidFill>
                <a:schemeClr val="bg1"/>
              </a:solidFill>
              <a:latin typeface="HGPｺﾞｼｯｸE" panose="020B0900000000000000" pitchFamily="50" charset="-128"/>
              <a:ea typeface="HGPｺﾞｼｯｸE" panose="020B0900000000000000" pitchFamily="50" charset="-128"/>
            </a:endParaRPr>
          </a:p>
          <a:p>
            <a:pPr>
              <a:tabLst>
                <a:tab pos="901700" algn="l"/>
              </a:tabLst>
            </a:pPr>
            <a:r>
              <a:rPr lang="ja-JP" altLang="en-US" sz="1500" dirty="0" smtClean="0">
                <a:solidFill>
                  <a:schemeClr val="bg1"/>
                </a:solidFill>
                <a:latin typeface="HGPｺﾞｼｯｸE" panose="020B0900000000000000" pitchFamily="50" charset="-128"/>
                <a:ea typeface="HGPｺﾞｼｯｸE" panose="020B0900000000000000" pitchFamily="50" charset="-128"/>
              </a:rPr>
              <a:t>・サン・セバスティアンにおい</a:t>
            </a:r>
            <a:r>
              <a:rPr lang="ja-JP" altLang="en-US" sz="1500" dirty="0">
                <a:solidFill>
                  <a:schemeClr val="bg1"/>
                </a:solidFill>
                <a:latin typeface="HGPｺﾞｼｯｸE" panose="020B0900000000000000" pitchFamily="50" charset="-128"/>
                <a:ea typeface="HGPｺﾞｼｯｸE" panose="020B0900000000000000" pitchFamily="50" charset="-128"/>
              </a:rPr>
              <a:t>て</a:t>
            </a:r>
            <a:r>
              <a:rPr lang="ja-JP" altLang="en-US" sz="1500" dirty="0" smtClean="0">
                <a:solidFill>
                  <a:schemeClr val="bg1"/>
                </a:solidFill>
                <a:latin typeface="HGPｺﾞｼｯｸE" panose="020B0900000000000000" pitchFamily="50" charset="-128"/>
                <a:ea typeface="HGPｺﾞｼｯｸE" panose="020B0900000000000000" pitchFamily="50" charset="-128"/>
              </a:rPr>
              <a:t>三重県の食の</a:t>
            </a:r>
            <a:endParaRPr lang="en-US" altLang="ja-JP" sz="1500" dirty="0" smtClean="0">
              <a:solidFill>
                <a:schemeClr val="bg1"/>
              </a:solidFill>
              <a:latin typeface="HGPｺﾞｼｯｸE" panose="020B0900000000000000" pitchFamily="50" charset="-128"/>
              <a:ea typeface="HGPｺﾞｼｯｸE" panose="020B0900000000000000" pitchFamily="50" charset="-128"/>
            </a:endParaRPr>
          </a:p>
          <a:p>
            <a:pPr>
              <a:spcAft>
                <a:spcPts val="500"/>
              </a:spcAft>
              <a:tabLst>
                <a:tab pos="901700" algn="l"/>
              </a:tabLst>
            </a:pPr>
            <a:r>
              <a:rPr lang="ja-JP" altLang="en-US" sz="1500" dirty="0">
                <a:solidFill>
                  <a:schemeClr val="bg1"/>
                </a:solidFill>
                <a:latin typeface="HGPｺﾞｼｯｸE" panose="020B0900000000000000" pitchFamily="50" charset="-128"/>
                <a:ea typeface="HGPｺﾞｼｯｸE" panose="020B0900000000000000" pitchFamily="50" charset="-128"/>
              </a:rPr>
              <a:t>　</a:t>
            </a:r>
            <a:r>
              <a:rPr lang="ja-JP" altLang="en-US" sz="1500" dirty="0" smtClean="0">
                <a:solidFill>
                  <a:schemeClr val="bg1"/>
                </a:solidFill>
                <a:latin typeface="HGPｺﾞｼｯｸE" panose="020B0900000000000000" pitchFamily="50" charset="-128"/>
                <a:ea typeface="HGPｺﾞｼｯｸE" panose="020B0900000000000000" pitchFamily="50" charset="-128"/>
              </a:rPr>
              <a:t>魅力を発信</a:t>
            </a:r>
            <a:endParaRPr lang="ja-JP" altLang="en-US" sz="1500" dirty="0">
              <a:solidFill>
                <a:schemeClr val="bg1"/>
              </a:solidFill>
              <a:latin typeface="HGPｺﾞｼｯｸE" panose="020B0900000000000000" pitchFamily="50" charset="-128"/>
              <a:ea typeface="HGPｺﾞｼｯｸE" panose="020B0900000000000000" pitchFamily="50" charset="-128"/>
            </a:endParaRPr>
          </a:p>
        </p:txBody>
      </p:sp>
      <p:sp>
        <p:nvSpPr>
          <p:cNvPr id="12" name="正方形/長方形 11"/>
          <p:cNvSpPr/>
          <p:nvPr/>
        </p:nvSpPr>
        <p:spPr>
          <a:xfrm>
            <a:off x="313213" y="9085416"/>
            <a:ext cx="3998751" cy="707886"/>
          </a:xfrm>
          <a:prstGeom prst="rect">
            <a:avLst/>
          </a:prstGeom>
        </p:spPr>
        <p:txBody>
          <a:bodyPr wrap="square">
            <a:spAutoFit/>
          </a:bodyPr>
          <a:lstStyle/>
          <a:p>
            <a:r>
              <a:rPr lang="ja-JP" altLang="en-US" sz="2000" dirty="0" smtClean="0">
                <a:solidFill>
                  <a:schemeClr val="bg1"/>
                </a:solidFill>
                <a:latin typeface="HGPｺﾞｼｯｸE" panose="020B0900000000000000" pitchFamily="50" charset="-128"/>
                <a:ea typeface="HGPｺﾞｼｯｸE" panose="020B0900000000000000" pitchFamily="50" charset="-128"/>
              </a:rPr>
              <a:t>三重県雇用経済部中小企業・　　サービス産業振興課　</a:t>
            </a:r>
            <a:r>
              <a:rPr lang="ja-JP" altLang="en-US" sz="1400" dirty="0" smtClean="0">
                <a:solidFill>
                  <a:schemeClr val="bg1"/>
                </a:solidFill>
                <a:latin typeface="HGPｺﾞｼｯｸE" panose="020B0900000000000000" pitchFamily="50" charset="-128"/>
                <a:ea typeface="HGPｺﾞｼｯｸE" panose="020B0900000000000000" pitchFamily="50" charset="-128"/>
              </a:rPr>
              <a:t>担当　村田・中山</a:t>
            </a:r>
            <a:endParaRPr lang="ja-JP" altLang="en-US" sz="1400" dirty="0">
              <a:solidFill>
                <a:schemeClr val="bg1"/>
              </a:solidFill>
              <a:latin typeface="HGPｺﾞｼｯｸE" panose="020B0900000000000000" pitchFamily="50" charset="-128"/>
              <a:ea typeface="HGPｺﾞｼｯｸE" panose="020B0900000000000000" pitchFamily="50" charset="-128"/>
            </a:endParaRPr>
          </a:p>
        </p:txBody>
      </p:sp>
      <p:sp>
        <p:nvSpPr>
          <p:cNvPr id="13" name="正方形/長方形 12"/>
          <p:cNvSpPr/>
          <p:nvPr/>
        </p:nvSpPr>
        <p:spPr>
          <a:xfrm>
            <a:off x="313211" y="9831387"/>
            <a:ext cx="3998753" cy="907941"/>
          </a:xfrm>
          <a:prstGeom prst="rect">
            <a:avLst/>
          </a:prstGeom>
        </p:spPr>
        <p:txBody>
          <a:bodyPr wrap="square">
            <a:spAutoFit/>
          </a:bodyPr>
          <a:lstStyle/>
          <a:p>
            <a:r>
              <a:rPr lang="ja-JP" altLang="en-US" sz="1300" dirty="0" smtClean="0">
                <a:solidFill>
                  <a:schemeClr val="bg1"/>
                </a:solidFill>
                <a:latin typeface="HGPｺﾞｼｯｸE" panose="020B0900000000000000" pitchFamily="50" charset="-128"/>
                <a:ea typeface="HGPｺﾞｼｯｸE" panose="020B0900000000000000" pitchFamily="50" charset="-128"/>
              </a:rPr>
              <a:t>〒</a:t>
            </a:r>
            <a:r>
              <a:rPr lang="en-US" altLang="ja-JP" sz="1300" dirty="0" smtClean="0">
                <a:solidFill>
                  <a:schemeClr val="bg1"/>
                </a:solidFill>
                <a:latin typeface="HGPｺﾞｼｯｸE" panose="020B0900000000000000" pitchFamily="50" charset="-128"/>
                <a:ea typeface="HGPｺﾞｼｯｸE" panose="020B0900000000000000" pitchFamily="50" charset="-128"/>
              </a:rPr>
              <a:t>514-8570 </a:t>
            </a:r>
            <a:r>
              <a:rPr lang="ja-JP" altLang="en-US" sz="1300" dirty="0" smtClean="0">
                <a:solidFill>
                  <a:schemeClr val="bg1"/>
                </a:solidFill>
                <a:latin typeface="HGPｺﾞｼｯｸE" panose="020B0900000000000000" pitchFamily="50" charset="-128"/>
                <a:ea typeface="HGPｺﾞｼｯｸE" panose="020B0900000000000000" pitchFamily="50" charset="-128"/>
              </a:rPr>
              <a:t>三重県津市広明町１３番地</a:t>
            </a:r>
            <a:endParaRPr lang="en-US" altLang="ja-JP" sz="1300" dirty="0">
              <a:solidFill>
                <a:schemeClr val="bg1"/>
              </a:solidFill>
              <a:latin typeface="HGPｺﾞｼｯｸE" panose="020B0900000000000000" pitchFamily="50" charset="-128"/>
              <a:ea typeface="HGPｺﾞｼｯｸE" panose="020B0900000000000000" pitchFamily="50" charset="-128"/>
            </a:endParaRPr>
          </a:p>
          <a:p>
            <a:r>
              <a:rPr lang="en-US" altLang="ja-JP" sz="2000" dirty="0">
                <a:solidFill>
                  <a:schemeClr val="bg1"/>
                </a:solidFill>
                <a:latin typeface="HGPｺﾞｼｯｸE" panose="020B0900000000000000" pitchFamily="50" charset="-128"/>
                <a:ea typeface="HGPｺﾞｼｯｸE" panose="020B0900000000000000" pitchFamily="50" charset="-128"/>
              </a:rPr>
              <a:t>TEL</a:t>
            </a:r>
            <a:r>
              <a:rPr lang="ja-JP" altLang="en-US" sz="2000" dirty="0">
                <a:solidFill>
                  <a:schemeClr val="bg1"/>
                </a:solidFill>
                <a:latin typeface="HGPｺﾞｼｯｸE" panose="020B0900000000000000" pitchFamily="50" charset="-128"/>
                <a:ea typeface="HGPｺﾞｼｯｸE" panose="020B0900000000000000" pitchFamily="50" charset="-128"/>
              </a:rPr>
              <a:t>　</a:t>
            </a:r>
            <a:r>
              <a:rPr lang="en-US" altLang="ja-JP" sz="2000" dirty="0" smtClean="0">
                <a:solidFill>
                  <a:schemeClr val="bg1"/>
                </a:solidFill>
                <a:latin typeface="HGPｺﾞｼｯｸE" panose="020B0900000000000000" pitchFamily="50" charset="-128"/>
                <a:ea typeface="HGPｺﾞｼｯｸE" panose="020B0900000000000000" pitchFamily="50" charset="-128"/>
              </a:rPr>
              <a:t>059-224-2534</a:t>
            </a:r>
          </a:p>
          <a:p>
            <a:r>
              <a:rPr lang="en-US" altLang="ja-JP" sz="2000" dirty="0" smtClean="0">
                <a:solidFill>
                  <a:schemeClr val="bg1"/>
                </a:solidFill>
                <a:latin typeface="HGPｺﾞｼｯｸE" panose="020B0900000000000000" pitchFamily="50" charset="-128"/>
                <a:ea typeface="HGPｺﾞｼｯｸE" panose="020B0900000000000000" pitchFamily="50" charset="-128"/>
              </a:rPr>
              <a:t>E-mail</a:t>
            </a:r>
            <a:r>
              <a:rPr lang="ja-JP" altLang="en-US" sz="2000" dirty="0" smtClean="0">
                <a:solidFill>
                  <a:schemeClr val="bg1"/>
                </a:solidFill>
                <a:latin typeface="HGPｺﾞｼｯｸE" panose="020B0900000000000000" pitchFamily="50" charset="-128"/>
                <a:ea typeface="HGPｺﾞｼｯｸE" panose="020B0900000000000000" pitchFamily="50" charset="-128"/>
              </a:rPr>
              <a:t>　</a:t>
            </a:r>
            <a:r>
              <a:rPr lang="en-US" altLang="ja-JP" sz="2000" dirty="0" smtClean="0">
                <a:solidFill>
                  <a:schemeClr val="bg1"/>
                </a:solidFill>
                <a:latin typeface="HGPｺﾞｼｯｸE" panose="020B0900000000000000" pitchFamily="50" charset="-128"/>
                <a:ea typeface="HGPｺﾞｼｯｸE" panose="020B0900000000000000" pitchFamily="50" charset="-128"/>
              </a:rPr>
              <a:t>murats04@pref.mie.lg.jp</a:t>
            </a:r>
            <a:endParaRPr lang="ja-JP" altLang="en-US" sz="2000" dirty="0">
              <a:solidFill>
                <a:schemeClr val="bg1"/>
              </a:solidFill>
              <a:latin typeface="HGPｺﾞｼｯｸE" panose="020B0900000000000000" pitchFamily="50" charset="-128"/>
              <a:ea typeface="HGPｺﾞｼｯｸE" panose="020B0900000000000000" pitchFamily="50" charset="-128"/>
            </a:endParaRPr>
          </a:p>
        </p:txBody>
      </p:sp>
      <p:sp>
        <p:nvSpPr>
          <p:cNvPr id="20" name="正方形/長方形 19"/>
          <p:cNvSpPr/>
          <p:nvPr/>
        </p:nvSpPr>
        <p:spPr>
          <a:xfrm>
            <a:off x="428641" y="6808721"/>
            <a:ext cx="805455" cy="436914"/>
          </a:xfrm>
          <a:prstGeom prst="rect">
            <a:avLst/>
          </a:prstGeom>
        </p:spPr>
        <p:txBody>
          <a:bodyPr wrap="square" anchor="ctr">
            <a:spAutoFit/>
          </a:bodyPr>
          <a:lstStyle/>
          <a:p>
            <a:pPr algn="ctr">
              <a:lnSpc>
                <a:spcPts val="3200"/>
              </a:lnSpc>
            </a:pPr>
            <a:r>
              <a:rPr lang="ja-JP" altLang="en-US" sz="1700" dirty="0" smtClean="0">
                <a:solidFill>
                  <a:srgbClr val="693905"/>
                </a:solidFill>
                <a:latin typeface="HGPｺﾞｼｯｸE" panose="020B0900000000000000" pitchFamily="50" charset="-128"/>
                <a:ea typeface="HGPｺﾞｼｯｸE" panose="020B0900000000000000" pitchFamily="50" charset="-128"/>
              </a:rPr>
              <a:t>日程</a:t>
            </a:r>
            <a:endParaRPr lang="ja-JP" altLang="en-US" sz="1700" dirty="0">
              <a:solidFill>
                <a:srgbClr val="693905"/>
              </a:solidFill>
              <a:latin typeface="HGPｺﾞｼｯｸE" panose="020B0900000000000000" pitchFamily="50" charset="-128"/>
              <a:ea typeface="HGPｺﾞｼｯｸE" panose="020B0900000000000000" pitchFamily="50" charset="-128"/>
            </a:endParaRPr>
          </a:p>
        </p:txBody>
      </p:sp>
      <p:sp>
        <p:nvSpPr>
          <p:cNvPr id="21" name="正方形/長方形 20"/>
          <p:cNvSpPr/>
          <p:nvPr/>
        </p:nvSpPr>
        <p:spPr>
          <a:xfrm>
            <a:off x="1167993" y="6847913"/>
            <a:ext cx="2341544" cy="805349"/>
          </a:xfrm>
          <a:prstGeom prst="rect">
            <a:avLst/>
          </a:prstGeom>
        </p:spPr>
        <p:txBody>
          <a:bodyPr wrap="square">
            <a:spAutoFit/>
          </a:bodyPr>
          <a:lstStyle/>
          <a:p>
            <a:r>
              <a:rPr lang="ja-JP" altLang="en-US" sz="1500" dirty="0" smtClean="0">
                <a:solidFill>
                  <a:schemeClr val="bg1"/>
                </a:solidFill>
                <a:latin typeface="HGPｺﾞｼｯｸE" panose="020B0900000000000000" pitchFamily="50" charset="-128"/>
                <a:ea typeface="HGPｺﾞｼｯｸE" panose="020B0900000000000000" pitchFamily="50" charset="-128"/>
              </a:rPr>
              <a:t>令和元年</a:t>
            </a:r>
            <a:r>
              <a:rPr lang="zh-TW" altLang="en-US" sz="1500" dirty="0">
                <a:solidFill>
                  <a:schemeClr val="bg1"/>
                </a:solidFill>
                <a:latin typeface="HGPｺﾞｼｯｸE" panose="020B0900000000000000" pitchFamily="50" charset="-128"/>
                <a:ea typeface="HGPｺﾞｼｯｸE" panose="020B0900000000000000" pitchFamily="50" charset="-128"/>
              </a:rPr>
              <a:t>	</a:t>
            </a:r>
          </a:p>
          <a:p>
            <a:pPr>
              <a:spcAft>
                <a:spcPts val="400"/>
              </a:spcAft>
            </a:pPr>
            <a:r>
              <a:rPr lang="en-US" altLang="zh-TW" sz="1600" dirty="0" smtClean="0">
                <a:solidFill>
                  <a:schemeClr val="bg1"/>
                </a:solidFill>
                <a:latin typeface="HGPｺﾞｼｯｸE" panose="020B0900000000000000" pitchFamily="50" charset="-128"/>
                <a:ea typeface="HGPｺﾞｼｯｸE" panose="020B0900000000000000" pitchFamily="50" charset="-128"/>
              </a:rPr>
              <a:t>11</a:t>
            </a:r>
            <a:r>
              <a:rPr lang="zh-TW" altLang="en-US" sz="1600" dirty="0" smtClean="0">
                <a:solidFill>
                  <a:schemeClr val="bg1"/>
                </a:solidFill>
                <a:latin typeface="HGPｺﾞｼｯｸE" panose="020B0900000000000000" pitchFamily="50" charset="-128"/>
                <a:ea typeface="HGPｺﾞｼｯｸE" panose="020B0900000000000000" pitchFamily="50" charset="-128"/>
              </a:rPr>
              <a:t>月</a:t>
            </a:r>
            <a:r>
              <a:rPr lang="en-US" altLang="zh-TW" sz="1600" dirty="0">
                <a:solidFill>
                  <a:schemeClr val="bg1"/>
                </a:solidFill>
                <a:latin typeface="HGPｺﾞｼｯｸE" panose="020B0900000000000000" pitchFamily="50" charset="-128"/>
                <a:ea typeface="HGPｺﾞｼｯｸE" panose="020B0900000000000000" pitchFamily="50" charset="-128"/>
              </a:rPr>
              <a:t>6</a:t>
            </a:r>
            <a:r>
              <a:rPr lang="zh-TW" altLang="en-US" sz="1600" dirty="0" smtClean="0">
                <a:solidFill>
                  <a:schemeClr val="bg1"/>
                </a:solidFill>
                <a:latin typeface="HGPｺﾞｼｯｸE" panose="020B0900000000000000" pitchFamily="50" charset="-128"/>
                <a:ea typeface="HGPｺﾞｼｯｸE" panose="020B0900000000000000" pitchFamily="50" charset="-128"/>
              </a:rPr>
              <a:t>日（</a:t>
            </a:r>
            <a:r>
              <a:rPr lang="ja-JP" altLang="en-US" sz="1600" dirty="0" smtClean="0">
                <a:solidFill>
                  <a:schemeClr val="bg1"/>
                </a:solidFill>
                <a:latin typeface="HGPｺﾞｼｯｸE" panose="020B0900000000000000" pitchFamily="50" charset="-128"/>
                <a:ea typeface="HGPｺﾞｼｯｸE" panose="020B0900000000000000" pitchFamily="50" charset="-128"/>
              </a:rPr>
              <a:t>水</a:t>
            </a:r>
            <a:r>
              <a:rPr lang="zh-TW" altLang="en-US" sz="1600" dirty="0" smtClean="0">
                <a:solidFill>
                  <a:schemeClr val="bg1"/>
                </a:solidFill>
                <a:latin typeface="HGPｺﾞｼｯｸE" panose="020B0900000000000000" pitchFamily="50" charset="-128"/>
                <a:ea typeface="HGPｺﾞｼｯｸE" panose="020B0900000000000000" pitchFamily="50" charset="-128"/>
              </a:rPr>
              <a:t>）</a:t>
            </a:r>
            <a:r>
              <a:rPr lang="ja-JP" altLang="en-US" sz="1600" dirty="0" smtClean="0">
                <a:solidFill>
                  <a:schemeClr val="bg1"/>
                </a:solidFill>
                <a:latin typeface="HGPｺﾞｼｯｸE" panose="020B0900000000000000" pitchFamily="50" charset="-128"/>
                <a:ea typeface="HGPｺﾞｼｯｸE" panose="020B0900000000000000" pitchFamily="50" charset="-128"/>
              </a:rPr>
              <a:t>～</a:t>
            </a:r>
            <a:r>
              <a:rPr lang="en-US" altLang="ja-JP" sz="1600" dirty="0" smtClean="0">
                <a:solidFill>
                  <a:schemeClr val="bg1"/>
                </a:solidFill>
                <a:latin typeface="HGPｺﾞｼｯｸE" panose="020B0900000000000000" pitchFamily="50" charset="-128"/>
                <a:ea typeface="HGPｺﾞｼｯｸE" panose="020B0900000000000000" pitchFamily="50" charset="-128"/>
              </a:rPr>
              <a:t>8</a:t>
            </a:r>
            <a:r>
              <a:rPr lang="ja-JP" altLang="en-US" sz="1600" dirty="0" smtClean="0">
                <a:solidFill>
                  <a:schemeClr val="bg1"/>
                </a:solidFill>
                <a:latin typeface="HGPｺﾞｼｯｸE" panose="020B0900000000000000" pitchFamily="50" charset="-128"/>
                <a:ea typeface="HGPｺﾞｼｯｸE" panose="020B0900000000000000" pitchFamily="50" charset="-128"/>
              </a:rPr>
              <a:t>日（金）</a:t>
            </a:r>
            <a:endParaRPr lang="zh-TW" altLang="en-US" sz="1600" dirty="0">
              <a:solidFill>
                <a:schemeClr val="bg1"/>
              </a:solidFill>
              <a:latin typeface="HGPｺﾞｼｯｸE" panose="020B0900000000000000" pitchFamily="50" charset="-128"/>
              <a:ea typeface="HGPｺﾞｼｯｸE" panose="020B0900000000000000" pitchFamily="50" charset="-128"/>
            </a:endParaRPr>
          </a:p>
          <a:p>
            <a:pPr>
              <a:spcAft>
                <a:spcPts val="600"/>
              </a:spcAft>
            </a:pPr>
            <a:r>
              <a:rPr lang="ja-JP" altLang="en-US" sz="1200" dirty="0" smtClean="0">
                <a:solidFill>
                  <a:schemeClr val="bg1"/>
                </a:solidFill>
                <a:latin typeface="HGPｺﾞｼｯｸE" panose="020B0900000000000000" pitchFamily="50" charset="-128"/>
                <a:ea typeface="HGPｺﾞｼｯｸE" panose="020B0900000000000000" pitchFamily="50" charset="-128"/>
              </a:rPr>
              <a:t>　</a:t>
            </a:r>
            <a:r>
              <a:rPr lang="en-US" altLang="ja-JP" sz="1200" dirty="0" smtClean="0">
                <a:solidFill>
                  <a:schemeClr val="bg1"/>
                </a:solidFill>
                <a:latin typeface="HGPｺﾞｼｯｸE" panose="020B0900000000000000" pitchFamily="50" charset="-128"/>
                <a:ea typeface="HGPｺﾞｼｯｸE" panose="020B0900000000000000" pitchFamily="50" charset="-128"/>
              </a:rPr>
              <a:t>※5</a:t>
            </a:r>
            <a:r>
              <a:rPr lang="ja-JP" altLang="en-US" sz="1200" dirty="0" smtClean="0">
                <a:solidFill>
                  <a:schemeClr val="bg1"/>
                </a:solidFill>
                <a:latin typeface="HGPｺﾞｼｯｸE" panose="020B0900000000000000" pitchFamily="50" charset="-128"/>
                <a:ea typeface="HGPｺﾞｼｯｸE" panose="020B0900000000000000" pitchFamily="50" charset="-128"/>
              </a:rPr>
              <a:t>日（火）出国、</a:t>
            </a:r>
            <a:r>
              <a:rPr lang="en-US" altLang="ja-JP" sz="1200" dirty="0" smtClean="0">
                <a:solidFill>
                  <a:schemeClr val="bg1"/>
                </a:solidFill>
                <a:latin typeface="HGPｺﾞｼｯｸE" panose="020B0900000000000000" pitchFamily="50" charset="-128"/>
                <a:ea typeface="HGPｺﾞｼｯｸE" panose="020B0900000000000000" pitchFamily="50" charset="-128"/>
              </a:rPr>
              <a:t>10</a:t>
            </a:r>
            <a:r>
              <a:rPr lang="ja-JP" altLang="en-US" sz="1200" smtClean="0">
                <a:solidFill>
                  <a:schemeClr val="bg1"/>
                </a:solidFill>
                <a:latin typeface="HGPｺﾞｼｯｸE" panose="020B0900000000000000" pitchFamily="50" charset="-128"/>
                <a:ea typeface="HGPｺﾞｼｯｸE" panose="020B0900000000000000" pitchFamily="50" charset="-128"/>
              </a:rPr>
              <a:t>日（日）</a:t>
            </a:r>
            <a:r>
              <a:rPr lang="ja-JP" altLang="en-US" sz="1200" dirty="0" smtClean="0">
                <a:solidFill>
                  <a:schemeClr val="bg1"/>
                </a:solidFill>
                <a:latin typeface="HGPｺﾞｼｯｸE" panose="020B0900000000000000" pitchFamily="50" charset="-128"/>
                <a:ea typeface="HGPｺﾞｼｯｸE" panose="020B0900000000000000" pitchFamily="50" charset="-128"/>
              </a:rPr>
              <a:t>帰国</a:t>
            </a:r>
            <a:endParaRPr lang="en-US" altLang="ja-JP" sz="1200" dirty="0" smtClean="0">
              <a:solidFill>
                <a:schemeClr val="bg1"/>
              </a:solidFill>
              <a:latin typeface="HGPｺﾞｼｯｸE" panose="020B0900000000000000" pitchFamily="50" charset="-128"/>
              <a:ea typeface="HGPｺﾞｼｯｸE" panose="020B0900000000000000" pitchFamily="50" charset="-128"/>
            </a:endParaRPr>
          </a:p>
        </p:txBody>
      </p:sp>
      <p:sp>
        <p:nvSpPr>
          <p:cNvPr id="22" name="正方形/長方形 21"/>
          <p:cNvSpPr/>
          <p:nvPr/>
        </p:nvSpPr>
        <p:spPr>
          <a:xfrm>
            <a:off x="433404" y="8781630"/>
            <a:ext cx="1766830" cy="276999"/>
          </a:xfrm>
          <a:prstGeom prst="rect">
            <a:avLst/>
          </a:prstGeom>
        </p:spPr>
        <p:txBody>
          <a:bodyPr wrap="none">
            <a:spAutoFit/>
          </a:bodyPr>
          <a:lstStyle/>
          <a:p>
            <a:r>
              <a:rPr lang="ja-JP" altLang="en-US" sz="1200" dirty="0" smtClean="0">
                <a:solidFill>
                  <a:srgbClr val="693905"/>
                </a:solidFill>
                <a:latin typeface="HGPｺﾞｼｯｸE" panose="020B0900000000000000" pitchFamily="50" charset="-128"/>
                <a:ea typeface="HGPｺﾞｼｯｸE" panose="020B0900000000000000" pitchFamily="50" charset="-128"/>
              </a:rPr>
              <a:t>お申込み・お問い合わせ</a:t>
            </a:r>
            <a:endParaRPr lang="ja-JP" altLang="en-US" sz="1200" dirty="0">
              <a:solidFill>
                <a:srgbClr val="693905"/>
              </a:solidFill>
              <a:latin typeface="HGPｺﾞｼｯｸE" panose="020B0900000000000000" pitchFamily="50" charset="-128"/>
              <a:ea typeface="HGPｺﾞｼｯｸE" panose="020B0900000000000000" pitchFamily="50" charset="-128"/>
            </a:endParaRPr>
          </a:p>
        </p:txBody>
      </p:sp>
      <p:pic>
        <p:nvPicPr>
          <p:cNvPr id="8" name="図 7"/>
          <p:cNvPicPr>
            <a:picLocks noChangeAspect="1"/>
          </p:cNvPicPr>
          <p:nvPr/>
        </p:nvPicPr>
        <p:blipFill rotWithShape="1">
          <a:blip r:embed="rId3">
            <a:extLst>
              <a:ext uri="{28A0092B-C50C-407E-A947-70E740481C1C}">
                <a14:useLocalDpi xmlns:a14="http://schemas.microsoft.com/office/drawing/2010/main" val="0"/>
              </a:ext>
            </a:extLst>
          </a:blip>
          <a:srcRect l="4931" r="19736"/>
          <a:stretch/>
        </p:blipFill>
        <p:spPr>
          <a:xfrm>
            <a:off x="1" y="0"/>
            <a:ext cx="2004059" cy="1995204"/>
          </a:xfrm>
          <a:prstGeom prst="rect">
            <a:avLst/>
          </a:prstGeom>
        </p:spPr>
      </p:pic>
      <p:pic>
        <p:nvPicPr>
          <p:cNvPr id="11" name="図 10"/>
          <p:cNvPicPr>
            <a:picLocks noChangeAspect="1"/>
          </p:cNvPicPr>
          <p:nvPr/>
        </p:nvPicPr>
        <p:blipFill rotWithShape="1">
          <a:blip r:embed="rId4">
            <a:extLst>
              <a:ext uri="{28A0092B-C50C-407E-A947-70E740481C1C}">
                <a14:useLocalDpi xmlns:a14="http://schemas.microsoft.com/office/drawing/2010/main" val="0"/>
              </a:ext>
            </a:extLst>
          </a:blip>
          <a:srcRect l="11689" r="16793"/>
          <a:stretch/>
        </p:blipFill>
        <p:spPr>
          <a:xfrm rot="5400000">
            <a:off x="46522" y="1948680"/>
            <a:ext cx="1911013" cy="2004061"/>
          </a:xfrm>
          <a:prstGeom prst="rect">
            <a:avLst/>
          </a:prstGeom>
        </p:spPr>
      </p:pic>
      <p:pic>
        <p:nvPicPr>
          <p:cNvPr id="14" name="図 13"/>
          <p:cNvPicPr>
            <a:picLocks noChangeAspect="1"/>
          </p:cNvPicPr>
          <p:nvPr/>
        </p:nvPicPr>
        <p:blipFill rotWithShape="1">
          <a:blip r:embed="rId5">
            <a:extLst>
              <a:ext uri="{28A0092B-C50C-407E-A947-70E740481C1C}">
                <a14:useLocalDpi xmlns:a14="http://schemas.microsoft.com/office/drawing/2010/main" val="0"/>
              </a:ext>
            </a:extLst>
          </a:blip>
          <a:srcRect l="39694" t="6407" b="18261"/>
          <a:stretch/>
        </p:blipFill>
        <p:spPr>
          <a:xfrm>
            <a:off x="5774413" y="1994554"/>
            <a:ext cx="2004337" cy="1877766"/>
          </a:xfrm>
          <a:prstGeom prst="rect">
            <a:avLst/>
          </a:prstGeom>
        </p:spPr>
      </p:pic>
      <p:pic>
        <p:nvPicPr>
          <p:cNvPr id="16" name="図 15"/>
          <p:cNvPicPr>
            <a:picLocks noChangeAspect="1"/>
          </p:cNvPicPr>
          <p:nvPr/>
        </p:nvPicPr>
        <p:blipFill rotWithShape="1">
          <a:blip r:embed="rId6">
            <a:extLst>
              <a:ext uri="{28A0092B-C50C-407E-A947-70E740481C1C}">
                <a14:useLocalDpi xmlns:a14="http://schemas.microsoft.com/office/drawing/2010/main" val="0"/>
              </a:ext>
            </a:extLst>
          </a:blip>
          <a:srcRect l="4909" r="19855"/>
          <a:stretch/>
        </p:blipFill>
        <p:spPr>
          <a:xfrm>
            <a:off x="5774413" y="0"/>
            <a:ext cx="2000964" cy="1994677"/>
          </a:xfrm>
          <a:prstGeom prst="rect">
            <a:avLst/>
          </a:prstGeom>
        </p:spPr>
      </p:pic>
      <p:sp>
        <p:nvSpPr>
          <p:cNvPr id="10" name="正方形/長方形 9"/>
          <p:cNvSpPr/>
          <p:nvPr/>
        </p:nvSpPr>
        <p:spPr>
          <a:xfrm>
            <a:off x="2004060" y="0"/>
            <a:ext cx="3770353" cy="38989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p:cNvSpPr txBox="1"/>
          <p:nvPr/>
        </p:nvSpPr>
        <p:spPr>
          <a:xfrm>
            <a:off x="1935125" y="976337"/>
            <a:ext cx="3915619" cy="2277547"/>
          </a:xfrm>
          <a:prstGeom prst="rect">
            <a:avLst/>
          </a:prstGeom>
          <a:noFill/>
        </p:spPr>
        <p:txBody>
          <a:bodyPr wrap="square" rtlCol="0">
            <a:spAutoFit/>
          </a:bodyPr>
          <a:lstStyle/>
          <a:p>
            <a:pPr algn="ctr"/>
            <a:r>
              <a:rPr kumimoji="1" lang="ja-JP" altLang="en-US" sz="6600" b="1" dirty="0" smtClean="0">
                <a:solidFill>
                  <a:schemeClr val="bg1"/>
                </a:solidFill>
                <a:latin typeface="HG正楷書体-PRO" panose="03000600000000000000" pitchFamily="66" charset="-128"/>
                <a:ea typeface="HG正楷書体-PRO" panose="03000600000000000000" pitchFamily="66" charset="-128"/>
              </a:rPr>
              <a:t>料理人</a:t>
            </a:r>
            <a:r>
              <a:rPr kumimoji="1" lang="ja-JP" altLang="en-US" sz="4400" b="1" dirty="0" smtClean="0">
                <a:solidFill>
                  <a:schemeClr val="bg1"/>
                </a:solidFill>
                <a:latin typeface="HG正楷書体-PRO" panose="03000600000000000000" pitchFamily="66" charset="-128"/>
                <a:ea typeface="HG正楷書体-PRO" panose="03000600000000000000" pitchFamily="66" charset="-128"/>
              </a:rPr>
              <a:t>交流</a:t>
            </a:r>
            <a:endParaRPr lang="en-US" altLang="ja-JP" sz="4400" b="1" dirty="0">
              <a:solidFill>
                <a:schemeClr val="bg1"/>
              </a:solidFill>
              <a:latin typeface="HG正楷書体-PRO" panose="03000600000000000000" pitchFamily="66" charset="-128"/>
              <a:ea typeface="HG正楷書体-PRO" panose="03000600000000000000" pitchFamily="66" charset="-128"/>
            </a:endParaRPr>
          </a:p>
          <a:p>
            <a:pPr algn="ctr"/>
            <a:r>
              <a:rPr kumimoji="1" lang="en-US" altLang="ja-JP" sz="2800" dirty="0" smtClean="0">
                <a:solidFill>
                  <a:schemeClr val="bg1"/>
                </a:solidFill>
                <a:latin typeface="Garamond" panose="02020404030301010803" pitchFamily="18" charset="0"/>
              </a:rPr>
              <a:t>in</a:t>
            </a:r>
            <a:endParaRPr kumimoji="1" lang="en-US" altLang="ja-JP" sz="3600" dirty="0" smtClean="0">
              <a:solidFill>
                <a:schemeClr val="bg1"/>
              </a:solidFill>
              <a:latin typeface="Garamond" panose="02020404030301010803" pitchFamily="18" charset="0"/>
            </a:endParaRPr>
          </a:p>
          <a:p>
            <a:pPr algn="ctr"/>
            <a:r>
              <a:rPr lang="en-US" altLang="ja-JP" sz="4800" dirty="0">
                <a:solidFill>
                  <a:schemeClr val="bg1"/>
                </a:solidFill>
                <a:latin typeface="Garamond" panose="02020404030301010803" pitchFamily="18" charset="0"/>
              </a:rPr>
              <a:t>San </a:t>
            </a:r>
            <a:r>
              <a:rPr lang="en-US" altLang="ja-JP" sz="4800" dirty="0" err="1">
                <a:solidFill>
                  <a:schemeClr val="bg1"/>
                </a:solidFill>
                <a:latin typeface="Garamond" panose="02020404030301010803" pitchFamily="18" charset="0"/>
              </a:rPr>
              <a:t>Sebastián</a:t>
            </a:r>
            <a:endParaRPr kumimoji="1" lang="en-US" altLang="ja-JP" sz="4800" dirty="0" smtClean="0">
              <a:solidFill>
                <a:schemeClr val="bg1"/>
              </a:solidFill>
              <a:latin typeface="Garamond" panose="02020404030301010803" pitchFamily="18" charset="0"/>
            </a:endParaRPr>
          </a:p>
        </p:txBody>
      </p:sp>
      <p:sp>
        <p:nvSpPr>
          <p:cNvPr id="15" name="正方形/長方形 14"/>
          <p:cNvSpPr/>
          <p:nvPr/>
        </p:nvSpPr>
        <p:spPr>
          <a:xfrm>
            <a:off x="498216" y="7239000"/>
            <a:ext cx="680452" cy="466725"/>
          </a:xfrm>
          <a:prstGeom prst="rect">
            <a:avLst/>
          </a:prstGeom>
          <a:solidFill>
            <a:srgbClr val="784D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491142" y="8051933"/>
            <a:ext cx="680452" cy="466725"/>
          </a:xfrm>
          <a:prstGeom prst="rect">
            <a:avLst/>
          </a:prstGeom>
          <a:solidFill>
            <a:srgbClr val="784D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428641" y="7628452"/>
            <a:ext cx="805455" cy="436914"/>
          </a:xfrm>
          <a:prstGeom prst="rect">
            <a:avLst/>
          </a:prstGeom>
        </p:spPr>
        <p:txBody>
          <a:bodyPr wrap="square" anchor="ctr">
            <a:spAutoFit/>
          </a:bodyPr>
          <a:lstStyle/>
          <a:p>
            <a:pPr algn="ctr">
              <a:lnSpc>
                <a:spcPts val="3200"/>
              </a:lnSpc>
            </a:pPr>
            <a:r>
              <a:rPr lang="ja-JP" altLang="en-US" sz="1700" dirty="0" smtClean="0">
                <a:solidFill>
                  <a:srgbClr val="693905"/>
                </a:solidFill>
                <a:latin typeface="HGPｺﾞｼｯｸE" panose="020B0900000000000000" pitchFamily="50" charset="-128"/>
                <a:ea typeface="HGPｺﾞｼｯｸE" panose="020B0900000000000000" pitchFamily="50" charset="-128"/>
              </a:rPr>
              <a:t>場所</a:t>
            </a:r>
            <a:endParaRPr lang="ja-JP" altLang="en-US" sz="1700" dirty="0">
              <a:solidFill>
                <a:srgbClr val="693905"/>
              </a:solidFill>
              <a:latin typeface="HGPｺﾞｼｯｸE" panose="020B0900000000000000" pitchFamily="50" charset="-128"/>
              <a:ea typeface="HGPｺﾞｼｯｸE" panose="020B0900000000000000" pitchFamily="50" charset="-128"/>
            </a:endParaRPr>
          </a:p>
        </p:txBody>
      </p:sp>
      <p:sp>
        <p:nvSpPr>
          <p:cNvPr id="25" name="正方形/長方形 24"/>
          <p:cNvSpPr/>
          <p:nvPr/>
        </p:nvSpPr>
        <p:spPr>
          <a:xfrm>
            <a:off x="1167992" y="7694964"/>
            <a:ext cx="2473699" cy="646331"/>
          </a:xfrm>
          <a:prstGeom prst="rect">
            <a:avLst/>
          </a:prstGeom>
        </p:spPr>
        <p:txBody>
          <a:bodyPr wrap="square">
            <a:spAutoFit/>
          </a:bodyPr>
          <a:lstStyle/>
          <a:p>
            <a:r>
              <a:rPr lang="ja-JP" altLang="en-US" sz="1600" dirty="0" smtClean="0">
                <a:solidFill>
                  <a:schemeClr val="bg1"/>
                </a:solidFill>
                <a:latin typeface="HGPｺﾞｼｯｸE" panose="020B0900000000000000" pitchFamily="50" charset="-128"/>
                <a:ea typeface="HGPｺﾞｼｯｸE" panose="020B0900000000000000" pitchFamily="50" charset="-128"/>
              </a:rPr>
              <a:t>スペイン バスク州</a:t>
            </a:r>
            <a:endParaRPr lang="zh-TW" altLang="en-US" sz="1600" dirty="0">
              <a:solidFill>
                <a:schemeClr val="bg1"/>
              </a:solidFill>
              <a:latin typeface="HGPｺﾞｼｯｸE" panose="020B0900000000000000" pitchFamily="50" charset="-128"/>
              <a:ea typeface="HGPｺﾞｼｯｸE" panose="020B0900000000000000" pitchFamily="50" charset="-128"/>
            </a:endParaRPr>
          </a:p>
          <a:p>
            <a:pPr>
              <a:spcAft>
                <a:spcPts val="400"/>
              </a:spcAft>
            </a:pPr>
            <a:r>
              <a:rPr lang="ja-JP" altLang="en-US" sz="2000" dirty="0">
                <a:solidFill>
                  <a:schemeClr val="bg1"/>
                </a:solidFill>
                <a:latin typeface="HGPｺﾞｼｯｸE" panose="020B0900000000000000" pitchFamily="50" charset="-128"/>
                <a:ea typeface="HGPｺﾞｼｯｸE" panose="020B0900000000000000" pitchFamily="50" charset="-128"/>
              </a:rPr>
              <a:t>サン・セバスティアン</a:t>
            </a:r>
            <a:endParaRPr lang="zh-TW" altLang="en-US" sz="2000" dirty="0">
              <a:solidFill>
                <a:schemeClr val="bg1"/>
              </a:solidFill>
              <a:latin typeface="HGPｺﾞｼｯｸE" panose="020B0900000000000000" pitchFamily="50" charset="-128"/>
              <a:ea typeface="HGPｺﾞｼｯｸE" panose="020B0900000000000000" pitchFamily="50" charset="-128"/>
            </a:endParaRPr>
          </a:p>
        </p:txBody>
      </p:sp>
      <p:sp>
        <p:nvSpPr>
          <p:cNvPr id="26" name="正方形/長方形 25"/>
          <p:cNvSpPr/>
          <p:nvPr/>
        </p:nvSpPr>
        <p:spPr>
          <a:xfrm>
            <a:off x="4333991" y="8713032"/>
            <a:ext cx="3190759" cy="1892826"/>
          </a:xfrm>
          <a:prstGeom prst="rect">
            <a:avLst/>
          </a:prstGeom>
          <a:ln>
            <a:solidFill>
              <a:schemeClr val="bg1"/>
            </a:solidFill>
            <a:prstDash val="dash"/>
          </a:ln>
        </p:spPr>
        <p:txBody>
          <a:bodyPr wrap="square">
            <a:spAutoFit/>
          </a:bodyPr>
          <a:lstStyle/>
          <a:p>
            <a:pPr>
              <a:tabLst>
                <a:tab pos="901700" algn="l"/>
              </a:tabLst>
            </a:pPr>
            <a:r>
              <a:rPr lang="ja-JP" altLang="en-US" sz="1400" dirty="0" smtClean="0">
                <a:solidFill>
                  <a:schemeClr val="bg1"/>
                </a:solidFill>
                <a:latin typeface="HGPｺﾞｼｯｸE" panose="020B0900000000000000" pitchFamily="50" charset="-128"/>
                <a:ea typeface="HGPｺﾞｼｯｸE" panose="020B0900000000000000" pitchFamily="50" charset="-128"/>
              </a:rPr>
              <a:t>（注意事項）</a:t>
            </a:r>
            <a:endParaRPr lang="en-US" altLang="ja-JP" sz="1400" dirty="0" smtClean="0">
              <a:solidFill>
                <a:schemeClr val="bg1"/>
              </a:solidFill>
              <a:latin typeface="HGPｺﾞｼｯｸE" panose="020B0900000000000000" pitchFamily="50" charset="-128"/>
              <a:ea typeface="HGPｺﾞｼｯｸE" panose="020B0900000000000000" pitchFamily="50" charset="-128"/>
            </a:endParaRPr>
          </a:p>
          <a:p>
            <a:pPr>
              <a:tabLst>
                <a:tab pos="901700" algn="l"/>
              </a:tabLst>
            </a:pPr>
            <a:r>
              <a:rPr lang="ja-JP" altLang="en-US" sz="1400" dirty="0" smtClean="0">
                <a:solidFill>
                  <a:schemeClr val="bg1"/>
                </a:solidFill>
                <a:latin typeface="HGPｺﾞｼｯｸE" panose="020B0900000000000000" pitchFamily="50" charset="-128"/>
                <a:ea typeface="HGPｺﾞｼｯｸE" panose="020B0900000000000000" pitchFamily="50" charset="-128"/>
              </a:rPr>
              <a:t>・プロの料理人として活動されている方、</a:t>
            </a:r>
            <a:endParaRPr lang="en-US" altLang="ja-JP" sz="1400" dirty="0" smtClean="0">
              <a:solidFill>
                <a:schemeClr val="bg1"/>
              </a:solidFill>
              <a:latin typeface="HGPｺﾞｼｯｸE" panose="020B0900000000000000" pitchFamily="50" charset="-128"/>
              <a:ea typeface="HGPｺﾞｼｯｸE" panose="020B0900000000000000" pitchFamily="50" charset="-128"/>
            </a:endParaRPr>
          </a:p>
          <a:p>
            <a:pPr>
              <a:spcAft>
                <a:spcPts val="200"/>
              </a:spcAft>
              <a:tabLst>
                <a:tab pos="901700" algn="l"/>
              </a:tabLst>
            </a:pPr>
            <a:r>
              <a:rPr lang="ja-JP" altLang="en-US" sz="1400" dirty="0" smtClean="0">
                <a:solidFill>
                  <a:schemeClr val="bg1"/>
                </a:solidFill>
                <a:latin typeface="HGPｺﾞｼｯｸE" panose="020B0900000000000000" pitchFamily="50" charset="-128"/>
                <a:ea typeface="HGPｺﾞｼｯｸE" panose="020B0900000000000000" pitchFamily="50" charset="-128"/>
              </a:rPr>
              <a:t>　教育機関で学んでいる方が対象です。</a:t>
            </a:r>
            <a:endParaRPr lang="en-US" altLang="ja-JP" sz="1400" dirty="0" smtClean="0">
              <a:solidFill>
                <a:schemeClr val="bg1"/>
              </a:solidFill>
              <a:latin typeface="HGPｺﾞｼｯｸE" panose="020B0900000000000000" pitchFamily="50" charset="-128"/>
              <a:ea typeface="HGPｺﾞｼｯｸE" panose="020B0900000000000000" pitchFamily="50" charset="-128"/>
            </a:endParaRPr>
          </a:p>
          <a:p>
            <a:pPr>
              <a:tabLst>
                <a:tab pos="901700" algn="l"/>
              </a:tabLst>
            </a:pPr>
            <a:r>
              <a:rPr lang="ja-JP" altLang="en-US" sz="1400" dirty="0">
                <a:solidFill>
                  <a:schemeClr val="bg1"/>
                </a:solidFill>
                <a:latin typeface="HGPｺﾞｼｯｸE" panose="020B0900000000000000" pitchFamily="50" charset="-128"/>
                <a:ea typeface="HGPｺﾞｼｯｸE" panose="020B0900000000000000" pitchFamily="50" charset="-128"/>
              </a:rPr>
              <a:t>・申し込み多数の場合</a:t>
            </a:r>
            <a:r>
              <a:rPr lang="ja-JP" altLang="en-US" sz="1400" dirty="0" smtClean="0">
                <a:solidFill>
                  <a:schemeClr val="bg1"/>
                </a:solidFill>
                <a:latin typeface="HGPｺﾞｼｯｸE" panose="020B0900000000000000" pitchFamily="50" charset="-128"/>
                <a:ea typeface="HGPｺﾞｼｯｸE" panose="020B0900000000000000" pitchFamily="50" charset="-128"/>
              </a:rPr>
              <a:t>、専門性をもとに</a:t>
            </a:r>
            <a:endParaRPr lang="en-US" altLang="ja-JP" sz="1400" dirty="0" smtClean="0">
              <a:solidFill>
                <a:schemeClr val="bg1"/>
              </a:solidFill>
              <a:latin typeface="HGPｺﾞｼｯｸE" panose="020B0900000000000000" pitchFamily="50" charset="-128"/>
              <a:ea typeface="HGPｺﾞｼｯｸE" panose="020B0900000000000000" pitchFamily="50" charset="-128"/>
            </a:endParaRPr>
          </a:p>
          <a:p>
            <a:pPr>
              <a:spcAft>
                <a:spcPts val="200"/>
              </a:spcAft>
              <a:tabLst>
                <a:tab pos="901700" algn="l"/>
              </a:tabLst>
            </a:pPr>
            <a:r>
              <a:rPr lang="ja-JP" altLang="en-US" sz="1400" dirty="0">
                <a:solidFill>
                  <a:schemeClr val="bg1"/>
                </a:solidFill>
                <a:latin typeface="HGPｺﾞｼｯｸE" panose="020B0900000000000000" pitchFamily="50" charset="-128"/>
                <a:ea typeface="HGPｺﾞｼｯｸE" panose="020B0900000000000000" pitchFamily="50" charset="-128"/>
              </a:rPr>
              <a:t>　</a:t>
            </a:r>
            <a:r>
              <a:rPr lang="ja-JP" altLang="en-US" sz="1400" dirty="0" smtClean="0">
                <a:solidFill>
                  <a:schemeClr val="bg1"/>
                </a:solidFill>
                <a:latin typeface="HGPｺﾞｼｯｸE" panose="020B0900000000000000" pitchFamily="50" charset="-128"/>
                <a:ea typeface="HGPｺﾞｼｯｸE" panose="020B0900000000000000" pitchFamily="50" charset="-128"/>
              </a:rPr>
              <a:t>選抜させていただく場合があります。</a:t>
            </a:r>
            <a:endParaRPr lang="en-US" altLang="ja-JP" sz="1400" dirty="0" smtClean="0">
              <a:solidFill>
                <a:schemeClr val="bg1"/>
              </a:solidFill>
              <a:latin typeface="HGPｺﾞｼｯｸE" panose="020B0900000000000000" pitchFamily="50" charset="-128"/>
              <a:ea typeface="HGPｺﾞｼｯｸE" panose="020B0900000000000000" pitchFamily="50" charset="-128"/>
            </a:endParaRPr>
          </a:p>
          <a:p>
            <a:pPr>
              <a:tabLst>
                <a:tab pos="901700" algn="l"/>
              </a:tabLst>
            </a:pPr>
            <a:r>
              <a:rPr lang="ja-JP" altLang="en-US" sz="1400" dirty="0" smtClean="0">
                <a:solidFill>
                  <a:schemeClr val="bg1"/>
                </a:solidFill>
                <a:latin typeface="HGPｺﾞｼｯｸE" panose="020B0900000000000000" pitchFamily="50" charset="-128"/>
                <a:ea typeface="HGPｺﾞｼｯｸE" panose="020B0900000000000000" pitchFamily="50" charset="-128"/>
              </a:rPr>
              <a:t>・現地への渡航費、滞在費等は原則自</a:t>
            </a:r>
            <a:endParaRPr lang="en-US" altLang="ja-JP" sz="1400" dirty="0" smtClean="0">
              <a:solidFill>
                <a:schemeClr val="bg1"/>
              </a:solidFill>
              <a:latin typeface="HGPｺﾞｼｯｸE" panose="020B0900000000000000" pitchFamily="50" charset="-128"/>
              <a:ea typeface="HGPｺﾞｼｯｸE" panose="020B0900000000000000" pitchFamily="50" charset="-128"/>
            </a:endParaRPr>
          </a:p>
          <a:p>
            <a:pPr>
              <a:spcAft>
                <a:spcPts val="200"/>
              </a:spcAft>
              <a:tabLst>
                <a:tab pos="901700" algn="l"/>
              </a:tabLst>
            </a:pPr>
            <a:r>
              <a:rPr lang="ja-JP" altLang="en-US" sz="1400" dirty="0">
                <a:solidFill>
                  <a:schemeClr val="bg1"/>
                </a:solidFill>
                <a:latin typeface="HGPｺﾞｼｯｸE" panose="020B0900000000000000" pitchFamily="50" charset="-128"/>
                <a:ea typeface="HGPｺﾞｼｯｸE" panose="020B0900000000000000" pitchFamily="50" charset="-128"/>
              </a:rPr>
              <a:t>　</a:t>
            </a:r>
            <a:r>
              <a:rPr lang="ja-JP" altLang="en-US" sz="1400" dirty="0" smtClean="0">
                <a:solidFill>
                  <a:schemeClr val="bg1"/>
                </a:solidFill>
                <a:latin typeface="HGPｺﾞｼｯｸE" panose="020B0900000000000000" pitchFamily="50" charset="-128"/>
                <a:ea typeface="HGPｺﾞｼｯｸE" panose="020B0900000000000000" pitchFamily="50" charset="-128"/>
              </a:rPr>
              <a:t>己負担となります。</a:t>
            </a:r>
            <a:endParaRPr lang="en-US" altLang="ja-JP" sz="1400" dirty="0" smtClean="0">
              <a:solidFill>
                <a:schemeClr val="bg1"/>
              </a:solidFill>
              <a:latin typeface="HGPｺﾞｼｯｸE" panose="020B0900000000000000" pitchFamily="50" charset="-128"/>
              <a:ea typeface="HGPｺﾞｼｯｸE" panose="020B0900000000000000" pitchFamily="50" charset="-128"/>
            </a:endParaRPr>
          </a:p>
          <a:p>
            <a:pPr>
              <a:tabLst>
                <a:tab pos="901700" algn="l"/>
              </a:tabLst>
            </a:pPr>
            <a:r>
              <a:rPr lang="ja-JP" altLang="en-US" sz="1400" dirty="0" smtClean="0">
                <a:solidFill>
                  <a:schemeClr val="bg1"/>
                </a:solidFill>
                <a:latin typeface="HGPｺﾞｼｯｸE" panose="020B0900000000000000" pitchFamily="50" charset="-128"/>
                <a:ea typeface="HGPｺﾞｼｯｸE" panose="020B0900000000000000" pitchFamily="50" charset="-128"/>
              </a:rPr>
              <a:t>・詳しい</a:t>
            </a:r>
            <a:r>
              <a:rPr lang="ja-JP" altLang="en-US" sz="1400" dirty="0">
                <a:solidFill>
                  <a:schemeClr val="bg1"/>
                </a:solidFill>
                <a:latin typeface="HGPｺﾞｼｯｸE" panose="020B0900000000000000" pitchFamily="50" charset="-128"/>
                <a:ea typeface="HGPｺﾞｼｯｸE" panose="020B0900000000000000" pitchFamily="50" charset="-128"/>
              </a:rPr>
              <a:t>内容</a:t>
            </a:r>
            <a:r>
              <a:rPr lang="ja-JP" altLang="en-US" sz="1400" dirty="0" smtClean="0">
                <a:solidFill>
                  <a:schemeClr val="bg1"/>
                </a:solidFill>
                <a:latin typeface="HGPｺﾞｼｯｸE" panose="020B0900000000000000" pitchFamily="50" charset="-128"/>
                <a:ea typeface="HGPｺﾞｼｯｸE" panose="020B0900000000000000" pitchFamily="50" charset="-128"/>
              </a:rPr>
              <a:t>は裏面をご覧ください。</a:t>
            </a:r>
            <a:endParaRPr lang="en-US" altLang="ja-JP" sz="1400" dirty="0" smtClean="0">
              <a:solidFill>
                <a:schemeClr val="bg1"/>
              </a:solidFill>
              <a:latin typeface="HGPｺﾞｼｯｸE" panose="020B0900000000000000" pitchFamily="50" charset="-128"/>
              <a:ea typeface="HGPｺﾞｼｯｸE" panose="020B0900000000000000" pitchFamily="50" charset="-128"/>
            </a:endParaRPr>
          </a:p>
        </p:txBody>
      </p:sp>
    </p:spTree>
    <p:extLst>
      <p:ext uri="{BB962C8B-B14F-4D97-AF65-F5344CB8AC3E}">
        <p14:creationId xmlns:p14="http://schemas.microsoft.com/office/powerpoint/2010/main" val="7792900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289274" y="705552"/>
            <a:ext cx="7147378" cy="3757540"/>
          </a:xfrm>
          <a:prstGeom prst="rect">
            <a:avLst/>
          </a:prstGeom>
          <a:ln>
            <a:solidFill>
              <a:schemeClr val="tx1"/>
            </a:solidFill>
            <a:prstDash val="dash"/>
          </a:ln>
        </p:spPr>
        <p:txBody>
          <a:bodyPr wrap="square" lIns="108000" tIns="108000" rIns="108000" bIns="108000">
            <a:spAutoFit/>
          </a:bodyPr>
          <a:lstStyle/>
          <a:p>
            <a:pPr>
              <a:lnSpc>
                <a:spcPts val="1800"/>
              </a:lnSpc>
            </a:pPr>
            <a:r>
              <a:rPr lang="ja-JP" altLang="en-US" sz="1400" b="1" dirty="0" smtClean="0">
                <a:latin typeface="Meiryo UI" panose="020B0604030504040204" pitchFamily="50" charset="-128"/>
                <a:ea typeface="Meiryo UI" panose="020B0604030504040204" pitchFamily="50" charset="-128"/>
              </a:rPr>
              <a:t>目的</a:t>
            </a:r>
            <a:endParaRPr lang="ja-JP" altLang="en-US" sz="1400" b="1" dirty="0">
              <a:latin typeface="Meiryo UI" panose="020B0604030504040204" pitchFamily="50" charset="-128"/>
              <a:ea typeface="Meiryo UI" panose="020B0604030504040204" pitchFamily="50" charset="-128"/>
            </a:endParaRPr>
          </a:p>
          <a:p>
            <a:pPr>
              <a:lnSpc>
                <a:spcPts val="1800"/>
              </a:lnSpc>
            </a:pPr>
            <a:r>
              <a:rPr lang="ja-JP" altLang="en-US" sz="1200" dirty="0" smtClean="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サン・セバスティアンが</a:t>
            </a:r>
            <a:r>
              <a:rPr lang="ja-JP" altLang="en-US" sz="1200" dirty="0" smtClean="0">
                <a:latin typeface="Meiryo UI" panose="020B0604030504040204" pitchFamily="50" charset="-128"/>
                <a:ea typeface="Meiryo UI" panose="020B0604030504040204" pitchFamily="50" charset="-128"/>
              </a:rPr>
              <a:t>「世界一の美食</a:t>
            </a:r>
            <a:r>
              <a:rPr lang="ja-JP" altLang="en-US" sz="1200" dirty="0">
                <a:latin typeface="Meiryo UI" panose="020B0604030504040204" pitchFamily="50" charset="-128"/>
                <a:ea typeface="Meiryo UI" panose="020B0604030504040204" pitchFamily="50" charset="-128"/>
              </a:rPr>
              <a:t>の街」</a:t>
            </a:r>
            <a:r>
              <a:rPr lang="ja-JP" altLang="en-US" sz="1200" dirty="0" smtClean="0">
                <a:latin typeface="Meiryo UI" panose="020B0604030504040204" pitchFamily="50" charset="-128"/>
                <a:ea typeface="Meiryo UI" panose="020B0604030504040204" pitchFamily="50" charset="-128"/>
              </a:rPr>
              <a:t>と称されるように</a:t>
            </a:r>
            <a:r>
              <a:rPr lang="ja-JP" altLang="en-US" sz="1200" dirty="0">
                <a:latin typeface="Meiryo UI" panose="020B0604030504040204" pitchFamily="50" charset="-128"/>
                <a:ea typeface="Meiryo UI" panose="020B0604030504040204" pitchFamily="50" charset="-128"/>
              </a:rPr>
              <a:t>なった背景に</a:t>
            </a:r>
            <a:r>
              <a:rPr lang="ja-JP" altLang="en-US" sz="1200" dirty="0" smtClean="0">
                <a:latin typeface="Meiryo UI" panose="020B0604030504040204" pitchFamily="50" charset="-128"/>
                <a:ea typeface="Meiryo UI" panose="020B0604030504040204" pitchFamily="50" charset="-128"/>
              </a:rPr>
              <a:t>、料理人がレシピを公開して調理法を教えあう</a:t>
            </a:r>
            <a:r>
              <a:rPr lang="ja-JP" altLang="en-US" sz="1200" dirty="0">
                <a:latin typeface="Meiryo UI" panose="020B0604030504040204" pitchFamily="50" charset="-128"/>
                <a:ea typeface="Meiryo UI" panose="020B0604030504040204" pitchFamily="50" charset="-128"/>
              </a:rPr>
              <a:t>オープンマインドの意識や、新しい料理法を探求し続ける「ヌエバ・コッシーナ（あたらしい食）」の取組、また、食べ歩き文化やバル街、男性が集まって料理を作る美食倶楽部の伝統による食通の多さなど</a:t>
            </a:r>
            <a:r>
              <a:rPr lang="ja-JP" altLang="en-US" sz="1200" dirty="0" smtClean="0">
                <a:latin typeface="Meiryo UI" panose="020B0604030504040204" pitchFamily="50" charset="-128"/>
                <a:ea typeface="Meiryo UI" panose="020B0604030504040204" pitchFamily="50" charset="-128"/>
              </a:rPr>
              <a:t>があります。</a:t>
            </a:r>
            <a:endParaRPr lang="en-US" altLang="ja-JP" sz="1200" dirty="0">
              <a:latin typeface="Meiryo UI" panose="020B0604030504040204" pitchFamily="50" charset="-128"/>
              <a:ea typeface="Meiryo UI" panose="020B0604030504040204" pitchFamily="50" charset="-128"/>
            </a:endParaRPr>
          </a:p>
          <a:p>
            <a:pPr>
              <a:lnSpc>
                <a:spcPts val="1800"/>
              </a:lnSpc>
            </a:pPr>
            <a:r>
              <a:rPr lang="ja-JP" altLang="en-US" sz="1200" dirty="0">
                <a:latin typeface="Meiryo UI" panose="020B0604030504040204" pitchFamily="50" charset="-128"/>
                <a:ea typeface="Meiryo UI" panose="020B0604030504040204" pitchFamily="50" charset="-128"/>
              </a:rPr>
              <a:t>　三重県の料理人や料理人をめざす若者と、サン・セバスティアンの料理人との交流の機会を設け</a:t>
            </a:r>
            <a:r>
              <a:rPr lang="ja-JP" altLang="en-US" sz="1200" dirty="0" smtClean="0">
                <a:latin typeface="Meiryo UI" panose="020B0604030504040204" pitchFamily="50" charset="-128"/>
                <a:ea typeface="Meiryo UI" panose="020B0604030504040204" pitchFamily="50" charset="-128"/>
              </a:rPr>
              <a:t>、美食</a:t>
            </a:r>
            <a:r>
              <a:rPr lang="ja-JP" altLang="en-US" sz="1200" dirty="0">
                <a:latin typeface="Meiryo UI" panose="020B0604030504040204" pitchFamily="50" charset="-128"/>
                <a:ea typeface="Meiryo UI" panose="020B0604030504040204" pitchFamily="50" charset="-128"/>
              </a:rPr>
              <a:t>による地域の</a:t>
            </a:r>
            <a:r>
              <a:rPr lang="ja-JP" altLang="en-US" sz="1200" dirty="0" smtClean="0">
                <a:latin typeface="Meiryo UI" panose="020B0604030504040204" pitchFamily="50" charset="-128"/>
                <a:ea typeface="Meiryo UI" panose="020B0604030504040204" pitchFamily="50" charset="-128"/>
              </a:rPr>
              <a:t>魅力づくりに必要なノウハウを得ることを</a:t>
            </a:r>
            <a:r>
              <a:rPr lang="ja-JP" altLang="en-US" sz="1200" dirty="0">
                <a:latin typeface="Meiryo UI" panose="020B0604030504040204" pitchFamily="50" charset="-128"/>
                <a:ea typeface="Meiryo UI" panose="020B0604030504040204" pitchFamily="50" charset="-128"/>
              </a:rPr>
              <a:t>めざします。また</a:t>
            </a:r>
            <a:r>
              <a:rPr lang="ja-JP" altLang="en-US" sz="1200" dirty="0" smtClean="0">
                <a:latin typeface="Meiryo UI" panose="020B0604030504040204" pitchFamily="50" charset="-128"/>
                <a:ea typeface="Meiryo UI" panose="020B0604030504040204" pitchFamily="50" charset="-128"/>
              </a:rPr>
              <a:t>、三重県</a:t>
            </a:r>
            <a:r>
              <a:rPr lang="ja-JP" altLang="en-US" sz="1200" dirty="0">
                <a:latin typeface="Meiryo UI" panose="020B0604030504040204" pitchFamily="50" charset="-128"/>
                <a:ea typeface="Meiryo UI" panose="020B0604030504040204" pitchFamily="50" charset="-128"/>
              </a:rPr>
              <a:t>の料理人が有する強みを紹介することで、現地の料理人との将来を見据えた交流の強化を</a:t>
            </a:r>
            <a:r>
              <a:rPr lang="ja-JP" altLang="en-US" sz="1200" dirty="0" smtClean="0">
                <a:latin typeface="Meiryo UI" panose="020B0604030504040204" pitchFamily="50" charset="-128"/>
                <a:ea typeface="Meiryo UI" panose="020B0604030504040204" pitchFamily="50" charset="-128"/>
              </a:rPr>
              <a:t>図ります。</a:t>
            </a:r>
            <a:endParaRPr lang="en-US" altLang="ja-JP" sz="1200" dirty="0">
              <a:latin typeface="Meiryo UI" panose="020B0604030504040204" pitchFamily="50" charset="-128"/>
              <a:ea typeface="Meiryo UI" panose="020B0604030504040204" pitchFamily="50" charset="-128"/>
            </a:endParaRPr>
          </a:p>
          <a:p>
            <a:pPr>
              <a:lnSpc>
                <a:spcPts val="1800"/>
              </a:lnSpc>
            </a:pPr>
            <a:endParaRPr lang="ja-JP" altLang="en-US" sz="1200" dirty="0">
              <a:latin typeface="Meiryo UI" panose="020B0604030504040204" pitchFamily="50" charset="-128"/>
              <a:ea typeface="Meiryo UI" panose="020B0604030504040204" pitchFamily="50" charset="-128"/>
            </a:endParaRPr>
          </a:p>
          <a:p>
            <a:pPr>
              <a:lnSpc>
                <a:spcPts val="1800"/>
              </a:lnSpc>
            </a:pPr>
            <a:r>
              <a:rPr lang="ja-JP" altLang="en-US" sz="1400" b="1" dirty="0" smtClean="0">
                <a:latin typeface="Meiryo UI" panose="020B0604030504040204" pitchFamily="50" charset="-128"/>
                <a:ea typeface="Meiryo UI" panose="020B0604030504040204" pitchFamily="50" charset="-128"/>
              </a:rPr>
              <a:t>活動概要</a:t>
            </a:r>
            <a:r>
              <a:rPr lang="ja-JP" altLang="en-US" sz="1200" dirty="0" smtClean="0">
                <a:latin typeface="Meiryo UI" panose="020B0604030504040204" pitchFamily="50" charset="-128"/>
                <a:ea typeface="Meiryo UI" panose="020B0604030504040204" pitchFamily="50" charset="-128"/>
              </a:rPr>
              <a:t>（</a:t>
            </a:r>
            <a:r>
              <a:rPr lang="en-US" altLang="ja-JP" sz="1200" dirty="0" smtClean="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都合により、内容を一部変更する可能性があります）</a:t>
            </a:r>
            <a:endParaRPr lang="ja-JP" altLang="en-US" sz="1400" dirty="0">
              <a:latin typeface="Meiryo UI" panose="020B0604030504040204" pitchFamily="50" charset="-128"/>
              <a:ea typeface="Meiryo UI" panose="020B0604030504040204" pitchFamily="50" charset="-128"/>
            </a:endParaRPr>
          </a:p>
          <a:p>
            <a:pPr>
              <a:lnSpc>
                <a:spcPts val="1800"/>
              </a:lnSpc>
            </a:pPr>
            <a:r>
              <a:rPr lang="ja-JP" altLang="en-US" sz="1200" dirty="0" smtClean="0">
                <a:latin typeface="Meiryo UI" panose="020B0604030504040204" pitchFamily="50" charset="-128"/>
                <a:ea typeface="Meiryo UI" panose="020B0604030504040204" pitchFamily="50" charset="-128"/>
              </a:rPr>
              <a:t>●三重県とサン・セバスティアンの</a:t>
            </a:r>
            <a:r>
              <a:rPr lang="ja-JP" altLang="en-US" sz="1200" dirty="0">
                <a:latin typeface="Meiryo UI" panose="020B0604030504040204" pitchFamily="50" charset="-128"/>
                <a:ea typeface="Meiryo UI" panose="020B0604030504040204" pitchFamily="50" charset="-128"/>
              </a:rPr>
              <a:t>料理人が、それぞれが得意とする料理を作ったり、料理法を紹介しあったり</a:t>
            </a:r>
            <a:r>
              <a:rPr lang="ja-JP" altLang="en-US" sz="1200" dirty="0" smtClean="0">
                <a:latin typeface="Meiryo UI" panose="020B0604030504040204" pitchFamily="50" charset="-128"/>
                <a:ea typeface="Meiryo UI" panose="020B0604030504040204" pitchFamily="50" charset="-128"/>
              </a:rPr>
              <a:t>すること</a:t>
            </a:r>
            <a:endParaRPr lang="en-US" altLang="ja-JP" sz="1200" dirty="0" smtClean="0">
              <a:latin typeface="Meiryo UI" panose="020B0604030504040204" pitchFamily="50" charset="-128"/>
              <a:ea typeface="Meiryo UI" panose="020B0604030504040204" pitchFamily="50" charset="-128"/>
            </a:endParaRPr>
          </a:p>
          <a:p>
            <a:pPr>
              <a:lnSpc>
                <a:spcPts val="1800"/>
              </a:lnSpc>
            </a:pPr>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で</a:t>
            </a:r>
            <a:r>
              <a:rPr lang="ja-JP" altLang="en-US" sz="1200" dirty="0">
                <a:latin typeface="Meiryo UI" panose="020B0604030504040204" pitchFamily="50" charset="-128"/>
                <a:ea typeface="Meiryo UI" panose="020B0604030504040204" pitchFamily="50" charset="-128"/>
              </a:rPr>
              <a:t>交流し、料理</a:t>
            </a:r>
            <a:r>
              <a:rPr lang="ja-JP" altLang="en-US" sz="1200" dirty="0" smtClean="0">
                <a:latin typeface="Meiryo UI" panose="020B0604030504040204" pitchFamily="50" charset="-128"/>
                <a:ea typeface="Meiryo UI" panose="020B0604030504040204" pitchFamily="50" charset="-128"/>
              </a:rPr>
              <a:t>の知識</a:t>
            </a:r>
            <a:r>
              <a:rPr lang="ja-JP" altLang="en-US" sz="1200" dirty="0">
                <a:latin typeface="Meiryo UI" panose="020B0604030504040204" pitchFamily="50" charset="-128"/>
                <a:ea typeface="Meiryo UI" panose="020B0604030504040204" pitchFamily="50" charset="-128"/>
              </a:rPr>
              <a:t>や技法をシェアするだけでなく、オープンマインドの意識や、「ヌエバ・コッシーナ（</a:t>
            </a:r>
            <a:r>
              <a:rPr lang="ja-JP" altLang="en-US" sz="1200" dirty="0" smtClean="0">
                <a:latin typeface="Meiryo UI" panose="020B0604030504040204" pitchFamily="50" charset="-128"/>
                <a:ea typeface="Meiryo UI" panose="020B0604030504040204" pitchFamily="50" charset="-128"/>
              </a:rPr>
              <a:t>新しい</a:t>
            </a:r>
            <a:r>
              <a:rPr lang="ja-JP" altLang="en-US" sz="1200" dirty="0">
                <a:latin typeface="Meiryo UI" panose="020B0604030504040204" pitchFamily="50" charset="-128"/>
                <a:ea typeface="Meiryo UI" panose="020B0604030504040204" pitchFamily="50" charset="-128"/>
              </a:rPr>
              <a:t>食）</a:t>
            </a:r>
            <a:r>
              <a:rPr lang="ja-JP" altLang="en-US" sz="1200" dirty="0" smtClean="0">
                <a:latin typeface="Meiryo UI" panose="020B0604030504040204" pitchFamily="50" charset="-128"/>
                <a:ea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endParaRPr>
          </a:p>
          <a:p>
            <a:pPr>
              <a:lnSpc>
                <a:spcPts val="1800"/>
              </a:lnSpc>
              <a:spcAft>
                <a:spcPts val="300"/>
              </a:spcAft>
            </a:pPr>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の</a:t>
            </a:r>
            <a:r>
              <a:rPr lang="ja-JP" altLang="en-US" sz="1200" dirty="0">
                <a:latin typeface="Meiryo UI" panose="020B0604030504040204" pitchFamily="50" charset="-128"/>
                <a:ea typeface="Meiryo UI" panose="020B0604030504040204" pitchFamily="50" charset="-128"/>
              </a:rPr>
              <a:t>取組等</a:t>
            </a:r>
            <a:r>
              <a:rPr lang="ja-JP" altLang="en-US" sz="1200" dirty="0" smtClean="0">
                <a:latin typeface="Meiryo UI" panose="020B0604030504040204" pitchFamily="50" charset="-128"/>
                <a:ea typeface="Meiryo UI" panose="020B0604030504040204" pitchFamily="50" charset="-128"/>
              </a:rPr>
              <a:t>について</a:t>
            </a:r>
            <a:r>
              <a:rPr lang="ja-JP" altLang="en-US" sz="1200" dirty="0">
                <a:latin typeface="Meiryo UI" panose="020B0604030504040204" pitchFamily="50" charset="-128"/>
                <a:ea typeface="Meiryo UI" panose="020B0604030504040204" pitchFamily="50" charset="-128"/>
              </a:rPr>
              <a:t>ヒントを得る機会とする</a:t>
            </a:r>
            <a:r>
              <a:rPr lang="ja-JP" altLang="en-US" sz="1200" dirty="0" smtClean="0">
                <a:latin typeface="Meiryo UI" panose="020B0604030504040204" pitchFamily="50" charset="-128"/>
                <a:ea typeface="Meiryo UI" panose="020B0604030504040204" pitchFamily="50" charset="-128"/>
              </a:rPr>
              <a:t>。</a:t>
            </a:r>
          </a:p>
          <a:p>
            <a:pPr>
              <a:lnSpc>
                <a:spcPts val="1800"/>
              </a:lnSpc>
            </a:pPr>
            <a:r>
              <a:rPr lang="ja-JP" altLang="en-US" sz="1200" dirty="0" smtClean="0">
                <a:latin typeface="Meiryo UI" panose="020B0604030504040204" pitchFamily="50" charset="-128"/>
                <a:ea typeface="Meiryo UI" panose="020B0604030504040204" pitchFamily="50" charset="-128"/>
              </a:rPr>
              <a:t>●現地で開催する晩餐会等において、</a:t>
            </a:r>
            <a:r>
              <a:rPr lang="ja-JP" altLang="en-US" sz="1200" dirty="0">
                <a:latin typeface="Meiryo UI" panose="020B0604030504040204" pitchFamily="50" charset="-128"/>
                <a:ea typeface="Meiryo UI" panose="020B0604030504040204" pitchFamily="50" charset="-128"/>
              </a:rPr>
              <a:t>三重県の料理人及び料理人</a:t>
            </a:r>
            <a:r>
              <a:rPr lang="ja-JP" altLang="en-US" sz="1200" dirty="0" smtClean="0">
                <a:latin typeface="Meiryo UI" panose="020B0604030504040204" pitchFamily="50" charset="-128"/>
                <a:ea typeface="Meiryo UI" panose="020B0604030504040204" pitchFamily="50" charset="-128"/>
              </a:rPr>
              <a:t>をめ</a:t>
            </a:r>
            <a:r>
              <a:rPr lang="ja-JP" altLang="en-US" sz="1200" dirty="0">
                <a:latin typeface="Meiryo UI" panose="020B0604030504040204" pitchFamily="50" charset="-128"/>
                <a:ea typeface="Meiryo UI" panose="020B0604030504040204" pitchFamily="50" charset="-128"/>
              </a:rPr>
              <a:t>ざ</a:t>
            </a:r>
            <a:r>
              <a:rPr lang="ja-JP" altLang="en-US" sz="1200" dirty="0" smtClean="0">
                <a:latin typeface="Meiryo UI" panose="020B0604030504040204" pitchFamily="50" charset="-128"/>
                <a:ea typeface="Meiryo UI" panose="020B0604030504040204" pitchFamily="50" charset="-128"/>
              </a:rPr>
              <a:t>す</a:t>
            </a:r>
            <a:r>
              <a:rPr lang="ja-JP" altLang="en-US" sz="1200" dirty="0">
                <a:latin typeface="Meiryo UI" panose="020B0604030504040204" pitchFamily="50" charset="-128"/>
                <a:ea typeface="Meiryo UI" panose="020B0604030504040204" pitchFamily="50" charset="-128"/>
              </a:rPr>
              <a:t>若者が調理</a:t>
            </a:r>
            <a:r>
              <a:rPr lang="ja-JP" altLang="en-US" sz="1200" dirty="0" smtClean="0">
                <a:latin typeface="Meiryo UI" panose="020B0604030504040204" pitchFamily="50" charset="-128"/>
                <a:ea typeface="Meiryo UI" panose="020B0604030504040204" pitchFamily="50" charset="-128"/>
              </a:rPr>
              <a:t>した料理を提供する。</a:t>
            </a:r>
            <a:endParaRPr lang="ja-JP" altLang="en-US" sz="1200" dirty="0">
              <a:latin typeface="Meiryo UI" panose="020B0604030504040204" pitchFamily="50" charset="-128"/>
              <a:ea typeface="Meiryo UI" panose="020B0604030504040204" pitchFamily="50" charset="-128"/>
            </a:endParaRPr>
          </a:p>
          <a:p>
            <a:pPr>
              <a:lnSpc>
                <a:spcPts val="1800"/>
              </a:lnSpc>
              <a:spcAft>
                <a:spcPts val="300"/>
              </a:spcAft>
            </a:pPr>
            <a:r>
              <a:rPr lang="ja-JP" altLang="en-US" sz="1200" dirty="0" smtClean="0">
                <a:latin typeface="Meiryo UI" panose="020B0604030504040204" pitchFamily="50" charset="-128"/>
                <a:ea typeface="Meiryo UI" panose="020B0604030504040204" pitchFamily="50" charset="-128"/>
              </a:rPr>
              <a:t>●三重</a:t>
            </a:r>
            <a:r>
              <a:rPr lang="ja-JP" altLang="en-US" sz="1200" dirty="0">
                <a:latin typeface="Meiryo UI" panose="020B0604030504040204" pitchFamily="50" charset="-128"/>
                <a:ea typeface="Meiryo UI" panose="020B0604030504040204" pitchFamily="50" charset="-128"/>
              </a:rPr>
              <a:t>の食</a:t>
            </a:r>
            <a:r>
              <a:rPr lang="ja-JP" altLang="en-US" sz="1200" dirty="0" smtClean="0">
                <a:latin typeface="Meiryo UI" panose="020B0604030504040204" pitchFamily="50" charset="-128"/>
                <a:ea typeface="Meiryo UI" panose="020B0604030504040204" pitchFamily="50" charset="-128"/>
              </a:rPr>
              <a:t>産業を</a:t>
            </a:r>
            <a:r>
              <a:rPr lang="en-US" altLang="ja-JP" sz="1200" dirty="0" smtClean="0">
                <a:latin typeface="Meiryo UI" panose="020B0604030504040204" pitchFamily="50" charset="-128"/>
                <a:ea typeface="Meiryo UI" panose="020B0604030504040204" pitchFamily="50" charset="-128"/>
              </a:rPr>
              <a:t>PR</a:t>
            </a:r>
            <a:r>
              <a:rPr lang="ja-JP" altLang="en-US" sz="1200" dirty="0" smtClean="0">
                <a:latin typeface="Meiryo UI" panose="020B0604030504040204" pitchFamily="50" charset="-128"/>
                <a:ea typeface="Meiryo UI" panose="020B0604030504040204" pitchFamily="50" charset="-128"/>
              </a:rPr>
              <a:t>するイベントに参加し、</a:t>
            </a:r>
            <a:r>
              <a:rPr lang="ja-JP" altLang="en-US" sz="1200" dirty="0">
                <a:latin typeface="Meiryo UI" panose="020B0604030504040204" pitchFamily="50" charset="-128"/>
                <a:ea typeface="Meiryo UI" panose="020B0604030504040204" pitchFamily="50" charset="-128"/>
              </a:rPr>
              <a:t>食材の</a:t>
            </a:r>
            <a:r>
              <a:rPr lang="ja-JP" altLang="en-US" sz="1200" dirty="0" smtClean="0">
                <a:latin typeface="Meiryo UI" panose="020B0604030504040204" pitchFamily="50" charset="-128"/>
                <a:ea typeface="Meiryo UI" panose="020B0604030504040204" pitchFamily="50" charset="-128"/>
              </a:rPr>
              <a:t>調理を実演したり立食</a:t>
            </a:r>
            <a:r>
              <a:rPr lang="ja-JP" altLang="en-US" sz="1200" dirty="0">
                <a:latin typeface="Meiryo UI" panose="020B0604030504040204" pitchFamily="50" charset="-128"/>
                <a:ea typeface="Meiryo UI" panose="020B0604030504040204" pitchFamily="50" charset="-128"/>
              </a:rPr>
              <a:t>レセプションで料理を</a:t>
            </a:r>
            <a:r>
              <a:rPr lang="ja-JP" altLang="en-US" sz="1200" dirty="0" smtClean="0">
                <a:latin typeface="Meiryo UI" panose="020B0604030504040204" pitchFamily="50" charset="-128"/>
                <a:ea typeface="Meiryo UI" panose="020B0604030504040204" pitchFamily="50" charset="-128"/>
              </a:rPr>
              <a:t>振る舞う。</a:t>
            </a:r>
            <a:endParaRPr lang="ja-JP" altLang="en-US" sz="1200" dirty="0">
              <a:latin typeface="Meiryo UI" panose="020B0604030504040204" pitchFamily="50" charset="-128"/>
              <a:ea typeface="Meiryo UI" panose="020B0604030504040204" pitchFamily="50" charset="-128"/>
            </a:endParaRPr>
          </a:p>
          <a:p>
            <a:pPr>
              <a:lnSpc>
                <a:spcPts val="1800"/>
              </a:lnSpc>
            </a:pPr>
            <a:r>
              <a:rPr lang="ja-JP" altLang="en-US" sz="1200" dirty="0" smtClean="0">
                <a:latin typeface="Meiryo UI" panose="020B0604030504040204" pitchFamily="50" charset="-128"/>
                <a:ea typeface="Meiryo UI" panose="020B0604030504040204" pitchFamily="50" charset="-128"/>
              </a:rPr>
              <a:t>●バル街</a:t>
            </a:r>
            <a:r>
              <a:rPr lang="ja-JP" altLang="en-US" sz="1200" dirty="0">
                <a:latin typeface="Meiryo UI" panose="020B0604030504040204" pitchFamily="50" charset="-128"/>
                <a:ea typeface="Meiryo UI" panose="020B0604030504040204" pitchFamily="50" charset="-128"/>
              </a:rPr>
              <a:t>を回ったり、レストランのラボを訪問したりすることで、美食による地域の</a:t>
            </a:r>
            <a:r>
              <a:rPr lang="ja-JP" altLang="en-US" sz="1200" dirty="0" smtClean="0">
                <a:latin typeface="Meiryo UI" panose="020B0604030504040204" pitchFamily="50" charset="-128"/>
                <a:ea typeface="Meiryo UI" panose="020B0604030504040204" pitchFamily="50" charset="-128"/>
              </a:rPr>
              <a:t>魅力づくり</a:t>
            </a:r>
            <a:r>
              <a:rPr lang="ja-JP" altLang="en-US" sz="1200" dirty="0">
                <a:latin typeface="Meiryo UI" panose="020B0604030504040204" pitchFamily="50" charset="-128"/>
                <a:ea typeface="Meiryo UI" panose="020B0604030504040204" pitchFamily="50" charset="-128"/>
              </a:rPr>
              <a:t>を体感・交流しながら学ぶ</a:t>
            </a:r>
            <a:r>
              <a:rPr lang="ja-JP" altLang="en-US" sz="1200" dirty="0" smtClean="0">
                <a:latin typeface="Meiryo UI" panose="020B0604030504040204" pitchFamily="50" charset="-128"/>
                <a:ea typeface="Meiryo UI" panose="020B0604030504040204" pitchFamily="50" charset="-128"/>
              </a:rPr>
              <a:t>。</a:t>
            </a:r>
            <a:endParaRPr lang="ja-JP" altLang="en-US" sz="1200" dirty="0">
              <a:latin typeface="Meiryo UI" panose="020B0604030504040204" pitchFamily="50" charset="-128"/>
              <a:ea typeface="Meiryo UI" panose="020B0604030504040204" pitchFamily="50" charset="-128"/>
            </a:endParaRPr>
          </a:p>
        </p:txBody>
      </p:sp>
      <p:sp>
        <p:nvSpPr>
          <p:cNvPr id="3" name="テキスト ボックス 2"/>
          <p:cNvSpPr txBox="1"/>
          <p:nvPr/>
        </p:nvSpPr>
        <p:spPr>
          <a:xfrm>
            <a:off x="289274" y="281938"/>
            <a:ext cx="5699052" cy="400110"/>
          </a:xfrm>
          <a:prstGeom prst="rect">
            <a:avLst/>
          </a:prstGeom>
          <a:noFill/>
        </p:spPr>
        <p:txBody>
          <a:bodyPr wrap="square" rtlCol="0">
            <a:spAutoFit/>
          </a:bodyPr>
          <a:lstStyle/>
          <a:p>
            <a:r>
              <a:rPr kumimoji="1" lang="ja-JP" altLang="en-US" sz="2000" b="1" dirty="0" smtClean="0">
                <a:latin typeface="Meiryo UI" panose="020B0604030504040204" pitchFamily="50" charset="-128"/>
                <a:ea typeface="Meiryo UI" panose="020B0604030504040204" pitchFamily="50" charset="-128"/>
              </a:rPr>
              <a:t>料理人交流　</a:t>
            </a:r>
            <a:r>
              <a:rPr kumimoji="1" lang="en-US" altLang="ja-JP" sz="2000" dirty="0" smtClean="0">
                <a:latin typeface="Meiryo UI" panose="020B0604030504040204" pitchFamily="50" charset="-128"/>
                <a:ea typeface="Meiryo UI" panose="020B0604030504040204" pitchFamily="50" charset="-128"/>
              </a:rPr>
              <a:t>in</a:t>
            </a:r>
            <a:r>
              <a:rPr kumimoji="1" lang="ja-JP" altLang="en-US" sz="2000" dirty="0" smtClean="0">
                <a:latin typeface="Meiryo UI" panose="020B0604030504040204" pitchFamily="50" charset="-128"/>
                <a:ea typeface="Meiryo UI" panose="020B0604030504040204" pitchFamily="50" charset="-128"/>
              </a:rPr>
              <a:t>　</a:t>
            </a:r>
            <a:r>
              <a:rPr lang="en-US" altLang="ja-JP" sz="2000" dirty="0" smtClean="0">
                <a:latin typeface="Meiryo UI" panose="020B0604030504040204" pitchFamily="50" charset="-128"/>
                <a:ea typeface="Meiryo UI" panose="020B0604030504040204" pitchFamily="50" charset="-128"/>
              </a:rPr>
              <a:t>San </a:t>
            </a:r>
            <a:r>
              <a:rPr lang="en-US" altLang="ja-JP" sz="2000" dirty="0" err="1">
                <a:latin typeface="Meiryo UI" panose="020B0604030504040204" pitchFamily="50" charset="-128"/>
                <a:ea typeface="Meiryo UI" panose="020B0604030504040204" pitchFamily="50" charset="-128"/>
              </a:rPr>
              <a:t>Sebastián</a:t>
            </a:r>
            <a:endParaRPr kumimoji="1" lang="en-US" altLang="ja-JP" sz="2000" dirty="0" smtClean="0">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289274" y="5417167"/>
            <a:ext cx="6474383" cy="400110"/>
          </a:xfrm>
          <a:prstGeom prst="rect">
            <a:avLst/>
          </a:prstGeom>
          <a:noFill/>
        </p:spPr>
        <p:txBody>
          <a:bodyPr wrap="square" rtlCol="0">
            <a:spAutoFit/>
          </a:bodyPr>
          <a:lstStyle/>
          <a:p>
            <a:r>
              <a:rPr kumimoji="1" lang="ja-JP" altLang="en-US" sz="2000" b="1" dirty="0" smtClean="0">
                <a:latin typeface="Meiryo UI" panose="020B0604030504040204" pitchFamily="50" charset="-128"/>
                <a:ea typeface="Meiryo UI" panose="020B0604030504040204" pitchFamily="50" charset="-128"/>
              </a:rPr>
              <a:t>参加</a:t>
            </a:r>
            <a:r>
              <a:rPr lang="ja-JP" altLang="en-US" sz="2000" b="1" dirty="0">
                <a:latin typeface="Meiryo UI" panose="020B0604030504040204" pitchFamily="50" charset="-128"/>
                <a:ea typeface="Meiryo UI" panose="020B0604030504040204" pitchFamily="50" charset="-128"/>
              </a:rPr>
              <a:t>申込書（申込み締切　令和</a:t>
            </a:r>
            <a:r>
              <a:rPr lang="ja-JP" altLang="en-US" sz="2000" b="1" dirty="0" smtClean="0">
                <a:latin typeface="Meiryo UI" panose="020B0604030504040204" pitchFamily="50" charset="-128"/>
                <a:ea typeface="Meiryo UI" panose="020B0604030504040204" pitchFamily="50" charset="-128"/>
              </a:rPr>
              <a:t>元年</a:t>
            </a:r>
            <a:r>
              <a:rPr lang="ja-JP" altLang="en-US" sz="2000" b="1" dirty="0" smtClean="0">
                <a:latin typeface="Meiryo UI" panose="020B0604030504040204" pitchFamily="50" charset="-128"/>
                <a:ea typeface="Meiryo UI" panose="020B0604030504040204" pitchFamily="50" charset="-128"/>
              </a:rPr>
              <a:t>９</a:t>
            </a:r>
            <a:r>
              <a:rPr lang="ja-JP" altLang="en-US" sz="2000" b="1" dirty="0" smtClean="0">
                <a:latin typeface="Meiryo UI" panose="020B0604030504040204" pitchFamily="50" charset="-128"/>
                <a:ea typeface="Meiryo UI" panose="020B0604030504040204" pitchFamily="50" charset="-128"/>
              </a:rPr>
              <a:t>月６日</a:t>
            </a:r>
            <a:r>
              <a:rPr lang="ja-JP" altLang="en-US" sz="2000" b="1" dirty="0">
                <a:latin typeface="Meiryo UI" panose="020B0604030504040204" pitchFamily="50" charset="-128"/>
                <a:ea typeface="Meiryo UI" panose="020B0604030504040204" pitchFamily="50" charset="-128"/>
              </a:rPr>
              <a:t>（金）</a:t>
            </a:r>
            <a:r>
              <a:rPr lang="ja-JP" altLang="en-US" sz="2000" b="1" dirty="0" smtClean="0">
                <a:latin typeface="Meiryo UI" panose="020B0604030504040204" pitchFamily="50" charset="-128"/>
                <a:ea typeface="Meiryo UI" panose="020B0604030504040204" pitchFamily="50" charset="-128"/>
              </a:rPr>
              <a:t>）</a:t>
            </a:r>
            <a:endParaRPr lang="ja-JP" altLang="en-US" sz="2000" b="1" dirty="0">
              <a:latin typeface="Meiryo UI" panose="020B0604030504040204" pitchFamily="50" charset="-128"/>
              <a:ea typeface="Meiryo UI" panose="020B0604030504040204"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3195397042"/>
              </p:ext>
            </p:extLst>
          </p:nvPr>
        </p:nvGraphicFramePr>
        <p:xfrm>
          <a:off x="289276" y="5898016"/>
          <a:ext cx="7147376" cy="2858530"/>
        </p:xfrm>
        <a:graphic>
          <a:graphicData uri="http://schemas.openxmlformats.org/drawingml/2006/table">
            <a:tbl>
              <a:tblPr firstRow="1" bandRow="1">
                <a:tableStyleId>{5940675A-B579-460E-94D1-54222C63F5DA}</a:tableStyleId>
              </a:tblPr>
              <a:tblGrid>
                <a:gridCol w="1728211">
                  <a:extLst>
                    <a:ext uri="{9D8B030D-6E8A-4147-A177-3AD203B41FA5}">
                      <a16:colId xmlns:a16="http://schemas.microsoft.com/office/drawing/2014/main" val="3324368938"/>
                    </a:ext>
                  </a:extLst>
                </a:gridCol>
                <a:gridCol w="2685143">
                  <a:extLst>
                    <a:ext uri="{9D8B030D-6E8A-4147-A177-3AD203B41FA5}">
                      <a16:colId xmlns:a16="http://schemas.microsoft.com/office/drawing/2014/main" val="3338419152"/>
                    </a:ext>
                  </a:extLst>
                </a:gridCol>
                <a:gridCol w="2734022">
                  <a:extLst>
                    <a:ext uri="{9D8B030D-6E8A-4147-A177-3AD203B41FA5}">
                      <a16:colId xmlns:a16="http://schemas.microsoft.com/office/drawing/2014/main" val="1245908487"/>
                    </a:ext>
                  </a:extLst>
                </a:gridCol>
              </a:tblGrid>
              <a:tr h="571706">
                <a:tc>
                  <a:txBody>
                    <a:bodyPr/>
                    <a:lstStyle/>
                    <a:p>
                      <a:r>
                        <a:rPr kumimoji="1" lang="ja-JP" altLang="en-US" sz="1400" dirty="0" smtClean="0">
                          <a:latin typeface="Meiryo UI" panose="020B0604030504040204" pitchFamily="50" charset="-128"/>
                          <a:ea typeface="Meiryo UI" panose="020B0604030504040204" pitchFamily="50" charset="-128"/>
                        </a:rPr>
                        <a:t>会社・飲食店名</a:t>
                      </a:r>
                      <a:endParaRPr kumimoji="1" lang="en-US" altLang="ja-JP" sz="1400" dirty="0" smtClean="0">
                        <a:latin typeface="Meiryo UI" panose="020B0604030504040204" pitchFamily="50" charset="-128"/>
                        <a:ea typeface="Meiryo UI" panose="020B0604030504040204" pitchFamily="50" charset="-128"/>
                      </a:endParaRPr>
                    </a:p>
                    <a:p>
                      <a:r>
                        <a:rPr kumimoji="1" lang="ja-JP" altLang="en-US" sz="1400" dirty="0" smtClean="0">
                          <a:latin typeface="Meiryo UI" panose="020B0604030504040204" pitchFamily="50" charset="-128"/>
                          <a:ea typeface="Meiryo UI" panose="020B0604030504040204" pitchFamily="50" charset="-128"/>
                        </a:rPr>
                        <a:t>（ふりがな）</a:t>
                      </a:r>
                      <a:endParaRPr kumimoji="1" lang="ja-JP" altLang="en-US" sz="1400" dirty="0">
                        <a:latin typeface="Meiryo UI" panose="020B0604030504040204" pitchFamily="50" charset="-128"/>
                        <a:ea typeface="Meiryo UI" panose="020B0604030504040204" pitchFamily="50" charset="-128"/>
                      </a:endParaRPr>
                    </a:p>
                  </a:txBody>
                  <a:tcPr/>
                </a:tc>
                <a:tc gridSpan="2">
                  <a:txBody>
                    <a:bodyPr/>
                    <a:lstStyle/>
                    <a:p>
                      <a:endParaRPr kumimoji="1" lang="ja-JP" altLang="en-US" sz="1400" dirty="0">
                        <a:latin typeface="Meiryo UI" panose="020B0604030504040204" pitchFamily="50" charset="-128"/>
                        <a:ea typeface="Meiryo UI" panose="020B0604030504040204" pitchFamily="50" charset="-128"/>
                      </a:endParaRPr>
                    </a:p>
                  </a:txBody>
                  <a:tcPr/>
                </a:tc>
                <a:tc hMerge="1">
                  <a:txBody>
                    <a:bodyPr/>
                    <a:lstStyle/>
                    <a:p>
                      <a:endParaRPr kumimoji="1" lang="ja-JP" altLang="en-US"/>
                    </a:p>
                  </a:txBody>
                  <a:tcPr/>
                </a:tc>
                <a:extLst>
                  <a:ext uri="{0D108BD9-81ED-4DB2-BD59-A6C34878D82A}">
                    <a16:rowId xmlns:a16="http://schemas.microsoft.com/office/drawing/2014/main" val="1933753801"/>
                  </a:ext>
                </a:extLst>
              </a:tr>
              <a:tr h="571706">
                <a:tc>
                  <a:txBody>
                    <a:bodyPr/>
                    <a:lstStyle/>
                    <a:p>
                      <a:r>
                        <a:rPr kumimoji="1" lang="ja-JP" altLang="en-US" sz="1400" dirty="0" smtClean="0">
                          <a:latin typeface="Meiryo UI" panose="020B0604030504040204" pitchFamily="50" charset="-128"/>
                          <a:ea typeface="Meiryo UI" panose="020B0604030504040204" pitchFamily="50" charset="-128"/>
                        </a:rPr>
                        <a:t>住所</a:t>
                      </a:r>
                      <a:endParaRPr kumimoji="1" lang="ja-JP" altLang="en-US" sz="1400" dirty="0">
                        <a:latin typeface="Meiryo UI" panose="020B0604030504040204" pitchFamily="50" charset="-128"/>
                        <a:ea typeface="Meiryo UI" panose="020B0604030504040204" pitchFamily="50" charset="-128"/>
                      </a:endParaRPr>
                    </a:p>
                  </a:txBody>
                  <a:tcPr/>
                </a:tc>
                <a:tc gridSpan="2">
                  <a:txBody>
                    <a:bodyPr/>
                    <a:lstStyle/>
                    <a:p>
                      <a:r>
                        <a:rPr kumimoji="1" lang="ja-JP" altLang="en-US" sz="1400" dirty="0" smtClean="0">
                          <a:latin typeface="Meiryo UI" panose="020B0604030504040204" pitchFamily="50" charset="-128"/>
                          <a:ea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endParaRPr>
                    </a:p>
                  </a:txBody>
                  <a:tcPr/>
                </a:tc>
                <a:tc hMerge="1">
                  <a:txBody>
                    <a:bodyPr/>
                    <a:lstStyle/>
                    <a:p>
                      <a:endParaRPr kumimoji="1" lang="ja-JP" altLang="en-US" dirty="0"/>
                    </a:p>
                  </a:txBody>
                  <a:tcPr/>
                </a:tc>
                <a:extLst>
                  <a:ext uri="{0D108BD9-81ED-4DB2-BD59-A6C34878D82A}">
                    <a16:rowId xmlns:a16="http://schemas.microsoft.com/office/drawing/2014/main" val="3556044730"/>
                  </a:ext>
                </a:extLst>
              </a:tr>
              <a:tr h="571706">
                <a:tc>
                  <a:txBody>
                    <a:bodyPr/>
                    <a:lstStyle/>
                    <a:p>
                      <a:pPr marL="0" marR="0" lvl="0" indent="0" algn="l" defTabSz="777514" rtl="0" eaLnBrk="1" fontAlgn="auto" latinLnBrk="0" hangingPunct="1">
                        <a:lnSpc>
                          <a:spcPct val="100000"/>
                        </a:lnSpc>
                        <a:spcBef>
                          <a:spcPts val="0"/>
                        </a:spcBef>
                        <a:spcAft>
                          <a:spcPts val="0"/>
                        </a:spcAft>
                        <a:buClrTx/>
                        <a:buSzTx/>
                        <a:buFontTx/>
                        <a:buNone/>
                        <a:tabLst/>
                        <a:defRPr/>
                      </a:pPr>
                      <a:r>
                        <a:rPr kumimoji="1" lang="ja-JP" altLang="en-US" sz="1400" dirty="0" smtClean="0">
                          <a:latin typeface="Meiryo UI" panose="020B0604030504040204" pitchFamily="50" charset="-128"/>
                          <a:ea typeface="Meiryo UI" panose="020B0604030504040204" pitchFamily="50" charset="-128"/>
                        </a:rPr>
                        <a:t>氏名（ふりがな）</a:t>
                      </a:r>
                    </a:p>
                  </a:txBody>
                  <a:tcPr/>
                </a:tc>
                <a:tc gridSpan="2">
                  <a:txBody>
                    <a:bodyPr/>
                    <a:lstStyle/>
                    <a:p>
                      <a:endParaRPr kumimoji="1" lang="ja-JP" altLang="en-US" sz="1400" dirty="0">
                        <a:latin typeface="Meiryo UI" panose="020B0604030504040204" pitchFamily="50" charset="-128"/>
                        <a:ea typeface="Meiryo UI" panose="020B0604030504040204" pitchFamily="50" charset="-128"/>
                      </a:endParaRPr>
                    </a:p>
                  </a:txBody>
                  <a:tcPr/>
                </a:tc>
                <a:tc hMerge="1">
                  <a:txBody>
                    <a:bodyPr/>
                    <a:lstStyle/>
                    <a:p>
                      <a:endParaRPr kumimoji="1" lang="ja-JP" altLang="en-US" dirty="0"/>
                    </a:p>
                  </a:txBody>
                  <a:tcPr/>
                </a:tc>
                <a:extLst>
                  <a:ext uri="{0D108BD9-81ED-4DB2-BD59-A6C34878D82A}">
                    <a16:rowId xmlns:a16="http://schemas.microsoft.com/office/drawing/2014/main" val="2887610521"/>
                  </a:ext>
                </a:extLst>
              </a:tr>
              <a:tr h="571706">
                <a:tc>
                  <a:txBody>
                    <a:bodyPr/>
                    <a:lstStyle/>
                    <a:p>
                      <a:pPr marL="0" marR="0" lvl="0" indent="0" algn="l" defTabSz="777514" rtl="0" eaLnBrk="1" fontAlgn="auto" latinLnBrk="0" hangingPunct="1">
                        <a:lnSpc>
                          <a:spcPct val="100000"/>
                        </a:lnSpc>
                        <a:spcBef>
                          <a:spcPts val="0"/>
                        </a:spcBef>
                        <a:spcAft>
                          <a:spcPts val="0"/>
                        </a:spcAft>
                        <a:buClrTx/>
                        <a:buSzTx/>
                        <a:buFontTx/>
                        <a:buNone/>
                        <a:tabLst/>
                        <a:defRPr/>
                      </a:pPr>
                      <a:r>
                        <a:rPr kumimoji="1" lang="en-US" altLang="ja-JP" sz="1400" dirty="0" smtClean="0">
                          <a:latin typeface="Meiryo UI" panose="020B0604030504040204" pitchFamily="50" charset="-128"/>
                          <a:ea typeface="Meiryo UI" panose="020B0604030504040204" pitchFamily="50" charset="-128"/>
                        </a:rPr>
                        <a:t>TEL</a:t>
                      </a:r>
                      <a:r>
                        <a:rPr kumimoji="1" lang="ja-JP" altLang="en-US" sz="1400" dirty="0" smtClean="0">
                          <a:latin typeface="Meiryo UI" panose="020B0604030504040204" pitchFamily="50" charset="-128"/>
                          <a:ea typeface="Meiryo UI" panose="020B0604030504040204" pitchFamily="50" charset="-128"/>
                        </a:rPr>
                        <a:t>・</a:t>
                      </a:r>
                      <a:r>
                        <a:rPr kumimoji="1" lang="en-US" altLang="ja-JP" sz="1400" dirty="0" smtClean="0">
                          <a:latin typeface="Meiryo UI" panose="020B0604030504040204" pitchFamily="50" charset="-128"/>
                          <a:ea typeface="Meiryo UI" panose="020B0604030504040204" pitchFamily="50" charset="-128"/>
                        </a:rPr>
                        <a:t>FAX</a:t>
                      </a:r>
                      <a:endParaRPr kumimoji="1" lang="ja-JP" altLang="en-US" sz="1400" dirty="0" smtClean="0">
                        <a:latin typeface="Meiryo UI" panose="020B0604030504040204" pitchFamily="50" charset="-128"/>
                        <a:ea typeface="Meiryo UI" panose="020B0604030504040204" pitchFamily="50" charset="-128"/>
                      </a:endParaRPr>
                    </a:p>
                  </a:txBody>
                  <a:tcPr/>
                </a:tc>
                <a:tc>
                  <a:txBody>
                    <a:bodyPr/>
                    <a:lstStyle/>
                    <a:p>
                      <a:r>
                        <a:rPr kumimoji="1" lang="en-US" altLang="ja-JP" sz="1400" dirty="0" smtClean="0">
                          <a:latin typeface="Meiryo UI" panose="020B0604030504040204" pitchFamily="50" charset="-128"/>
                          <a:ea typeface="Meiryo UI" panose="020B0604030504040204" pitchFamily="50" charset="-128"/>
                        </a:rPr>
                        <a:t>TEL</a:t>
                      </a:r>
                      <a:r>
                        <a:rPr kumimoji="1" lang="ja-JP" altLang="en-US" sz="1400" dirty="0" smtClean="0">
                          <a:latin typeface="Meiryo UI" panose="020B0604030504040204" pitchFamily="50" charset="-128"/>
                          <a:ea typeface="Meiryo UI" panose="020B0604030504040204" pitchFamily="50" charset="-128"/>
                        </a:rPr>
                        <a:t>　　　　　（　　　　）</a:t>
                      </a:r>
                      <a:endParaRPr kumimoji="1" lang="ja-JP" altLang="en-US" sz="1400" dirty="0">
                        <a:latin typeface="Meiryo UI" panose="020B0604030504040204" pitchFamily="50" charset="-128"/>
                        <a:ea typeface="Meiryo UI" panose="020B0604030504040204" pitchFamily="50" charset="-128"/>
                      </a:endParaRPr>
                    </a:p>
                  </a:txBody>
                  <a:tcPr anchor="ctr"/>
                </a:tc>
                <a:tc>
                  <a:txBody>
                    <a:bodyPr/>
                    <a:lstStyle/>
                    <a:p>
                      <a:pPr marL="0" marR="0" lvl="0" indent="0" algn="l" defTabSz="777514" rtl="0" eaLnBrk="1" fontAlgn="auto" latinLnBrk="0" hangingPunct="1">
                        <a:lnSpc>
                          <a:spcPct val="100000"/>
                        </a:lnSpc>
                        <a:spcBef>
                          <a:spcPts val="0"/>
                        </a:spcBef>
                        <a:spcAft>
                          <a:spcPts val="0"/>
                        </a:spcAft>
                        <a:buClrTx/>
                        <a:buSzTx/>
                        <a:buFontTx/>
                        <a:buNone/>
                        <a:tabLst/>
                        <a:defRPr/>
                      </a:pPr>
                      <a:r>
                        <a:rPr kumimoji="1" lang="en-US" altLang="ja-JP" sz="1400" dirty="0" smtClean="0">
                          <a:latin typeface="Meiryo UI" panose="020B0604030504040204" pitchFamily="50" charset="-128"/>
                          <a:ea typeface="Meiryo UI" panose="020B0604030504040204" pitchFamily="50" charset="-128"/>
                        </a:rPr>
                        <a:t>FAX</a:t>
                      </a:r>
                      <a:r>
                        <a:rPr kumimoji="1" lang="ja-JP" altLang="en-US" sz="1400" dirty="0" smtClean="0">
                          <a:latin typeface="Meiryo UI" panose="020B0604030504040204" pitchFamily="50" charset="-128"/>
                          <a:ea typeface="Meiryo UI" panose="020B0604030504040204" pitchFamily="50" charset="-128"/>
                        </a:rPr>
                        <a:t>　　　　　（　　　　）</a:t>
                      </a:r>
                    </a:p>
                  </a:txBody>
                  <a:tcPr anchor="ctr"/>
                </a:tc>
                <a:extLst>
                  <a:ext uri="{0D108BD9-81ED-4DB2-BD59-A6C34878D82A}">
                    <a16:rowId xmlns:a16="http://schemas.microsoft.com/office/drawing/2014/main" val="4021033051"/>
                  </a:ext>
                </a:extLst>
              </a:tr>
              <a:tr h="571706">
                <a:tc>
                  <a:txBody>
                    <a:bodyPr/>
                    <a:lstStyle/>
                    <a:p>
                      <a:pPr marL="0" marR="0" lvl="0" indent="0" algn="l" defTabSz="777514" rtl="0" eaLnBrk="1" fontAlgn="auto" latinLnBrk="0" hangingPunct="1">
                        <a:lnSpc>
                          <a:spcPct val="100000"/>
                        </a:lnSpc>
                        <a:spcBef>
                          <a:spcPts val="0"/>
                        </a:spcBef>
                        <a:spcAft>
                          <a:spcPts val="0"/>
                        </a:spcAft>
                        <a:buClrTx/>
                        <a:buSzTx/>
                        <a:buFontTx/>
                        <a:buNone/>
                        <a:tabLst/>
                        <a:defRPr/>
                      </a:pPr>
                      <a:r>
                        <a:rPr kumimoji="1" lang="ja-JP" altLang="en-US" sz="1400" dirty="0" smtClean="0">
                          <a:latin typeface="Meiryo UI" panose="020B0604030504040204" pitchFamily="50" charset="-128"/>
                          <a:ea typeface="Meiryo UI" panose="020B0604030504040204" pitchFamily="50" charset="-128"/>
                        </a:rPr>
                        <a:t>メールアドレス</a:t>
                      </a:r>
                    </a:p>
                  </a:txBody>
                  <a:tcPr/>
                </a:tc>
                <a:tc gridSpan="2">
                  <a:txBody>
                    <a:bodyPr/>
                    <a:lstStyle/>
                    <a:p>
                      <a:r>
                        <a:rPr kumimoji="1" lang="ja-JP" altLang="en-US" sz="1400" dirty="0" smtClean="0">
                          <a:latin typeface="Meiryo UI" panose="020B0604030504040204" pitchFamily="50" charset="-128"/>
                          <a:ea typeface="Meiryo UI" panose="020B0604030504040204" pitchFamily="50" charset="-128"/>
                        </a:rPr>
                        <a:t>　　　　　　　　　　　　　　　　＠</a:t>
                      </a:r>
                      <a:endParaRPr kumimoji="1" lang="ja-JP" altLang="en-US" sz="1400" dirty="0">
                        <a:latin typeface="Meiryo UI" panose="020B0604030504040204" pitchFamily="50" charset="-128"/>
                        <a:ea typeface="Meiryo UI" panose="020B0604030504040204" pitchFamily="50" charset="-128"/>
                      </a:endParaRPr>
                    </a:p>
                  </a:txBody>
                  <a:tcPr anchor="ctr"/>
                </a:tc>
                <a:tc hMerge="1">
                  <a:txBody>
                    <a:bodyPr/>
                    <a:lstStyle/>
                    <a:p>
                      <a:endParaRPr kumimoji="1" lang="ja-JP" altLang="en-US" dirty="0"/>
                    </a:p>
                  </a:txBody>
                  <a:tcPr/>
                </a:tc>
                <a:extLst>
                  <a:ext uri="{0D108BD9-81ED-4DB2-BD59-A6C34878D82A}">
                    <a16:rowId xmlns:a16="http://schemas.microsoft.com/office/drawing/2014/main" val="4266979098"/>
                  </a:ext>
                </a:extLst>
              </a:tr>
            </a:tbl>
          </a:graphicData>
        </a:graphic>
      </p:graphicFrame>
      <p:sp>
        <p:nvSpPr>
          <p:cNvPr id="6" name="正方形/長方形 5"/>
          <p:cNvSpPr/>
          <p:nvPr/>
        </p:nvSpPr>
        <p:spPr>
          <a:xfrm>
            <a:off x="351312" y="9042886"/>
            <a:ext cx="6949373" cy="1077218"/>
          </a:xfrm>
          <a:prstGeom prst="rect">
            <a:avLst/>
          </a:prstGeom>
        </p:spPr>
        <p:txBody>
          <a:bodyPr wrap="square">
            <a:spAutoFit/>
          </a:bodyPr>
          <a:lstStyle/>
          <a:p>
            <a:r>
              <a:rPr lang="ja-JP" altLang="en-US" sz="1600" dirty="0" smtClean="0">
                <a:latin typeface="Meiryo UI" panose="020B0604030504040204" pitchFamily="50" charset="-128"/>
                <a:ea typeface="Meiryo UI" panose="020B0604030504040204" pitchFamily="50" charset="-128"/>
              </a:rPr>
              <a:t>申込み先　三重県雇用経済部中小企業・サービス産業振興課</a:t>
            </a:r>
            <a:endParaRPr lang="en-US" altLang="ja-JP" sz="1600" dirty="0" smtClean="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rPr>
              <a:t>　　　　　　村田</a:t>
            </a:r>
            <a:r>
              <a:rPr lang="ja-JP" altLang="en-US" sz="1600" dirty="0">
                <a:latin typeface="Meiryo UI" panose="020B0604030504040204" pitchFamily="50" charset="-128"/>
                <a:ea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rPr>
              <a:t>中山あて</a:t>
            </a:r>
            <a:endParaRPr lang="en-US" altLang="ja-JP" sz="1600" dirty="0" smtClean="0">
              <a:latin typeface="Meiryo UI" panose="020B0604030504040204" pitchFamily="50" charset="-128"/>
              <a:ea typeface="Meiryo UI" panose="020B0604030504040204" pitchFamily="50" charset="-128"/>
            </a:endParaRPr>
          </a:p>
          <a:p>
            <a:r>
              <a:rPr lang="en-US" altLang="ja-JP" sz="1600" dirty="0" smtClean="0">
                <a:latin typeface="Meiryo UI" panose="020B0604030504040204" pitchFamily="50" charset="-128"/>
                <a:ea typeface="Meiryo UI" panose="020B0604030504040204" pitchFamily="50" charset="-128"/>
              </a:rPr>
              <a:t>E-mail</a:t>
            </a:r>
            <a:r>
              <a:rPr lang="ja-JP" altLang="en-US" sz="1600" dirty="0" smtClean="0">
                <a:latin typeface="Meiryo UI" panose="020B0604030504040204" pitchFamily="50" charset="-128"/>
                <a:ea typeface="Meiryo UI" panose="020B0604030504040204" pitchFamily="50" charset="-128"/>
              </a:rPr>
              <a:t>　　</a:t>
            </a:r>
            <a:r>
              <a:rPr lang="en-US" altLang="ja-JP" sz="1600" dirty="0" smtClean="0">
                <a:latin typeface="Meiryo UI" panose="020B0604030504040204" pitchFamily="50" charset="-128"/>
                <a:ea typeface="Meiryo UI" panose="020B0604030504040204" pitchFamily="50" charset="-128"/>
              </a:rPr>
              <a:t>murats04@pref.mie.lg.jp</a:t>
            </a:r>
          </a:p>
          <a:p>
            <a:r>
              <a:rPr lang="en-US" altLang="ja-JP" sz="1600" dirty="0" smtClean="0">
                <a:latin typeface="Meiryo UI" panose="020B0604030504040204" pitchFamily="50" charset="-128"/>
                <a:ea typeface="Meiryo UI" panose="020B0604030504040204" pitchFamily="50" charset="-128"/>
              </a:rPr>
              <a:t>FAX</a:t>
            </a:r>
            <a:r>
              <a:rPr lang="ja-JP" altLang="en-US" sz="1600" dirty="0" smtClean="0">
                <a:latin typeface="Meiryo UI" panose="020B0604030504040204" pitchFamily="50" charset="-128"/>
                <a:ea typeface="Meiryo UI" panose="020B0604030504040204" pitchFamily="50" charset="-128"/>
              </a:rPr>
              <a:t>　　　　</a:t>
            </a:r>
            <a:r>
              <a:rPr lang="en-US" altLang="ja-JP" sz="1600" dirty="0" smtClean="0">
                <a:latin typeface="Meiryo UI" panose="020B0604030504040204" pitchFamily="50" charset="-128"/>
                <a:ea typeface="Meiryo UI" panose="020B0604030504040204" pitchFamily="50" charset="-128"/>
              </a:rPr>
              <a:t>059-224-2078</a:t>
            </a:r>
            <a:endParaRPr lang="ja-JP" altLang="en-US"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26554155"/>
      </p:ext>
    </p:extLst>
  </p:cSld>
  <p:clrMapOvr>
    <a:masterClrMapping/>
  </p:clrMapOvr>
</p:sld>
</file>

<file path=ppt/theme/theme1.xml><?xml version="1.0" encoding="utf-8"?>
<a:theme xmlns:a="http://schemas.openxmlformats.org/drawingml/2006/main" name="1_ガイド入りテンプレートサンプル20130531三木さん">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5.potx" id="{3F8E5C06-014F-4A13-A3C7-E133BECAFD1E}" vid="{BD152B00-4CFD-4022-8208-530F7579D7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51</Template>
  <TotalTime>661</TotalTime>
  <Words>103</Words>
  <Application>Microsoft Office PowerPoint</Application>
  <PresentationFormat>ユーザー設定</PresentationFormat>
  <Paragraphs>61</Paragraphs>
  <Slides>2</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2</vt:i4>
      </vt:variant>
    </vt:vector>
  </HeadingPairs>
  <TitlesOfParts>
    <vt:vector size="13" baseType="lpstr">
      <vt:lpstr>HGPｺﾞｼｯｸE</vt:lpstr>
      <vt:lpstr>HGP創英角ｺﾞｼｯｸUB</vt:lpstr>
      <vt:lpstr>HGP明朝E</vt:lpstr>
      <vt:lpstr>HG正楷書体-PRO</vt:lpstr>
      <vt:lpstr>Meiryo UI</vt:lpstr>
      <vt:lpstr>ＭＳ Ｐゴシック</vt:lpstr>
      <vt:lpstr>Arial</vt:lpstr>
      <vt:lpstr>Calibri</vt:lpstr>
      <vt:lpstr>Calibri Light</vt:lpstr>
      <vt:lpstr>Garamond</vt:lpstr>
      <vt:lpstr>1_ガイド入りテンプレートサンプル20130531三木さん</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赤星真人(d006033)</dc:creator>
  <cp:lastModifiedBy>村田 将</cp:lastModifiedBy>
  <cp:revision>87</cp:revision>
  <cp:lastPrinted>2015-02-27T08:25:58Z</cp:lastPrinted>
  <dcterms:created xsi:type="dcterms:W3CDTF">2013-08-07T01:16:52Z</dcterms:created>
  <dcterms:modified xsi:type="dcterms:W3CDTF">2019-08-01T23:28:08Z</dcterms:modified>
</cp:coreProperties>
</file>