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Lst>
  <p:sldSz cx="7559675" cy="10691813"/>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3270" y="-114"/>
      </p:cViewPr>
      <p:guideLst>
        <p:guide orient="horz" pos="3367"/>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320"/>
            <a:ext cx="8229600" cy="1143000"/>
          </a:xfrm>
          <a:prstGeom prst="rect">
            <a:avLst/>
          </a:prstGeom>
        </p:spPr>
        <p:txBody>
          <a:bodyPr lIns="90000" tIns="46800" rIns="90000" bIns="46800" anchor="ctr"/>
          <a:lstStyle/>
          <a:p>
            <a:pPr algn="ctr"/>
            <a:endParaRPr lang="en-US" sz="4400" b="0" strike="noStrike" spc="-1">
              <a:solidFill>
                <a:srgbClr val="000000"/>
              </a:solidFill>
              <a:latin typeface="Times New Roman"/>
            </a:endParaRPr>
          </a:p>
        </p:txBody>
      </p:sp>
      <p:sp>
        <p:nvSpPr>
          <p:cNvPr id="27" name="PlaceHolder 2"/>
          <p:cNvSpPr>
            <a:spLocks noGrp="1"/>
          </p:cNvSpPr>
          <p:nvPr>
            <p:ph type="body"/>
          </p:nvPr>
        </p:nvSpPr>
        <p:spPr>
          <a:xfrm>
            <a:off x="457200" y="1600200"/>
            <a:ext cx="82296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28" name="PlaceHolder 3"/>
          <p:cNvSpPr>
            <a:spLocks noGrp="1"/>
          </p:cNvSpPr>
          <p:nvPr>
            <p:ph type="body"/>
          </p:nvPr>
        </p:nvSpPr>
        <p:spPr>
          <a:xfrm>
            <a:off x="457200" y="3964320"/>
            <a:ext cx="82296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320"/>
            <a:ext cx="8229600" cy="1143000"/>
          </a:xfrm>
          <a:prstGeom prst="rect">
            <a:avLst/>
          </a:prstGeom>
        </p:spPr>
        <p:txBody>
          <a:bodyPr lIns="90000" tIns="46800" rIns="90000" bIns="46800" anchor="ctr"/>
          <a:lstStyle/>
          <a:p>
            <a:pPr algn="ctr"/>
            <a:endParaRPr lang="en-US" sz="4400" b="0" strike="noStrike" spc="-1">
              <a:solidFill>
                <a:srgbClr val="000000"/>
              </a:solidFill>
              <a:latin typeface="Times New Roman"/>
            </a:endParaRPr>
          </a:p>
        </p:txBody>
      </p:sp>
      <p:sp>
        <p:nvSpPr>
          <p:cNvPr id="30" name="PlaceHolder 2"/>
          <p:cNvSpPr>
            <a:spLocks noGrp="1"/>
          </p:cNvSpPr>
          <p:nvPr>
            <p:ph type="body"/>
          </p:nvPr>
        </p:nvSpPr>
        <p:spPr>
          <a:xfrm>
            <a:off x="457200" y="1600200"/>
            <a:ext cx="40158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31" name="PlaceHolder 3"/>
          <p:cNvSpPr>
            <a:spLocks noGrp="1"/>
          </p:cNvSpPr>
          <p:nvPr>
            <p:ph type="body"/>
          </p:nvPr>
        </p:nvSpPr>
        <p:spPr>
          <a:xfrm>
            <a:off x="4674240" y="1600200"/>
            <a:ext cx="40158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32" name="PlaceHolder 4"/>
          <p:cNvSpPr>
            <a:spLocks noGrp="1"/>
          </p:cNvSpPr>
          <p:nvPr>
            <p:ph type="body"/>
          </p:nvPr>
        </p:nvSpPr>
        <p:spPr>
          <a:xfrm>
            <a:off x="457200" y="3964320"/>
            <a:ext cx="40158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33" name="PlaceHolder 5"/>
          <p:cNvSpPr>
            <a:spLocks noGrp="1"/>
          </p:cNvSpPr>
          <p:nvPr>
            <p:ph type="body"/>
          </p:nvPr>
        </p:nvSpPr>
        <p:spPr>
          <a:xfrm>
            <a:off x="4674240" y="3964320"/>
            <a:ext cx="40158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320"/>
            <a:ext cx="8229600" cy="1143000"/>
          </a:xfrm>
          <a:prstGeom prst="rect">
            <a:avLst/>
          </a:prstGeom>
        </p:spPr>
        <p:txBody>
          <a:bodyPr lIns="90000" tIns="46800" rIns="90000" bIns="46800" anchor="ctr"/>
          <a:lstStyle/>
          <a:p>
            <a:pPr algn="ctr"/>
            <a:endParaRPr lang="en-US" sz="4400" b="0" strike="noStrike" spc="-1">
              <a:solidFill>
                <a:srgbClr val="000000"/>
              </a:solidFill>
              <a:latin typeface="Times New Roman"/>
            </a:endParaRPr>
          </a:p>
        </p:txBody>
      </p:sp>
      <p:sp>
        <p:nvSpPr>
          <p:cNvPr id="35" name="PlaceHolder 2"/>
          <p:cNvSpPr>
            <a:spLocks noGrp="1"/>
          </p:cNvSpPr>
          <p:nvPr>
            <p:ph type="body"/>
          </p:nvPr>
        </p:nvSpPr>
        <p:spPr>
          <a:xfrm>
            <a:off x="457200" y="1600200"/>
            <a:ext cx="26496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36" name="PlaceHolder 3"/>
          <p:cNvSpPr>
            <a:spLocks noGrp="1"/>
          </p:cNvSpPr>
          <p:nvPr>
            <p:ph type="body"/>
          </p:nvPr>
        </p:nvSpPr>
        <p:spPr>
          <a:xfrm>
            <a:off x="3239640" y="1600200"/>
            <a:ext cx="26496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37" name="PlaceHolder 4"/>
          <p:cNvSpPr>
            <a:spLocks noGrp="1"/>
          </p:cNvSpPr>
          <p:nvPr>
            <p:ph type="body"/>
          </p:nvPr>
        </p:nvSpPr>
        <p:spPr>
          <a:xfrm>
            <a:off x="6022080" y="1600200"/>
            <a:ext cx="26496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38" name="PlaceHolder 5"/>
          <p:cNvSpPr>
            <a:spLocks noGrp="1"/>
          </p:cNvSpPr>
          <p:nvPr>
            <p:ph type="body"/>
          </p:nvPr>
        </p:nvSpPr>
        <p:spPr>
          <a:xfrm>
            <a:off x="457200" y="3964320"/>
            <a:ext cx="26496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39" name="PlaceHolder 6"/>
          <p:cNvSpPr>
            <a:spLocks noGrp="1"/>
          </p:cNvSpPr>
          <p:nvPr>
            <p:ph type="body"/>
          </p:nvPr>
        </p:nvSpPr>
        <p:spPr>
          <a:xfrm>
            <a:off x="3239640" y="3964320"/>
            <a:ext cx="26496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40" name="PlaceHolder 7"/>
          <p:cNvSpPr>
            <a:spLocks noGrp="1"/>
          </p:cNvSpPr>
          <p:nvPr>
            <p:ph type="body"/>
          </p:nvPr>
        </p:nvSpPr>
        <p:spPr>
          <a:xfrm>
            <a:off x="6022080" y="3964320"/>
            <a:ext cx="26496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320"/>
            <a:ext cx="8229600" cy="1143000"/>
          </a:xfrm>
          <a:prstGeom prst="rect">
            <a:avLst/>
          </a:prstGeom>
        </p:spPr>
        <p:txBody>
          <a:bodyPr lIns="90000" tIns="46800" rIns="90000" bIns="46800" anchor="ctr"/>
          <a:lstStyle/>
          <a:p>
            <a:pPr algn="ctr"/>
            <a:endParaRPr lang="en-US" sz="4400" b="0" strike="noStrike" spc="-1">
              <a:solidFill>
                <a:srgbClr val="000000"/>
              </a:solidFill>
              <a:latin typeface="Times New Roman"/>
            </a:endParaRPr>
          </a:p>
        </p:txBody>
      </p:sp>
      <p:sp>
        <p:nvSpPr>
          <p:cNvPr id="6" name="PlaceHolder 2"/>
          <p:cNvSpPr>
            <a:spLocks noGrp="1"/>
          </p:cNvSpPr>
          <p:nvPr>
            <p:ph type="subTitle"/>
          </p:nvPr>
        </p:nvSpPr>
        <p:spPr>
          <a:xfrm>
            <a:off x="457200" y="1600200"/>
            <a:ext cx="8229600" cy="4525920"/>
          </a:xfrm>
          <a:prstGeom prst="rect">
            <a:avLst/>
          </a:prstGeom>
        </p:spPr>
        <p:txBody>
          <a:bodyPr lIns="0" tIns="0" rIns="0" bIns="0" anchor="ctr"/>
          <a:lstStyle/>
          <a:p>
            <a:pPr algn="ctr">
              <a:spcBef>
                <a:spcPts val="799"/>
              </a:spcBef>
            </a:pPr>
            <a:endParaRPr lang="en-US" sz="3200" b="0" strike="noStrike" spc="-1">
              <a:solidFill>
                <a:srgbClr val="000000"/>
              </a:solidFill>
              <a:latin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320"/>
            <a:ext cx="8229600" cy="1143000"/>
          </a:xfrm>
          <a:prstGeom prst="rect">
            <a:avLst/>
          </a:prstGeom>
        </p:spPr>
        <p:txBody>
          <a:bodyPr lIns="90000" tIns="46800" rIns="90000" bIns="46800" anchor="ctr"/>
          <a:lstStyle/>
          <a:p>
            <a:pPr algn="ctr"/>
            <a:endParaRPr lang="en-US" sz="4400" b="0" strike="noStrike" spc="-1">
              <a:solidFill>
                <a:srgbClr val="000000"/>
              </a:solidFill>
              <a:latin typeface="Times New Roman"/>
            </a:endParaRPr>
          </a:p>
        </p:txBody>
      </p:sp>
      <p:sp>
        <p:nvSpPr>
          <p:cNvPr id="8" name="PlaceHolder 2"/>
          <p:cNvSpPr>
            <a:spLocks noGrp="1"/>
          </p:cNvSpPr>
          <p:nvPr>
            <p:ph type="body"/>
          </p:nvPr>
        </p:nvSpPr>
        <p:spPr>
          <a:xfrm>
            <a:off x="457200" y="1600200"/>
            <a:ext cx="8229600" cy="452592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320"/>
            <a:ext cx="8229600" cy="1143000"/>
          </a:xfrm>
          <a:prstGeom prst="rect">
            <a:avLst/>
          </a:prstGeom>
        </p:spPr>
        <p:txBody>
          <a:bodyPr lIns="90000" tIns="46800" rIns="90000" bIns="46800" anchor="ctr"/>
          <a:lstStyle/>
          <a:p>
            <a:pPr algn="ctr"/>
            <a:endParaRPr lang="en-US" sz="4400" b="0" strike="noStrike" spc="-1">
              <a:solidFill>
                <a:srgbClr val="000000"/>
              </a:solidFill>
              <a:latin typeface="Times New Roman"/>
            </a:endParaRPr>
          </a:p>
        </p:txBody>
      </p:sp>
      <p:sp>
        <p:nvSpPr>
          <p:cNvPr id="10" name="PlaceHolder 2"/>
          <p:cNvSpPr>
            <a:spLocks noGrp="1"/>
          </p:cNvSpPr>
          <p:nvPr>
            <p:ph type="body"/>
          </p:nvPr>
        </p:nvSpPr>
        <p:spPr>
          <a:xfrm>
            <a:off x="457200" y="1600200"/>
            <a:ext cx="4015800" cy="452592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11" name="PlaceHolder 3"/>
          <p:cNvSpPr>
            <a:spLocks noGrp="1"/>
          </p:cNvSpPr>
          <p:nvPr>
            <p:ph type="body"/>
          </p:nvPr>
        </p:nvSpPr>
        <p:spPr>
          <a:xfrm>
            <a:off x="4674240" y="1600200"/>
            <a:ext cx="4015800" cy="452592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320"/>
            <a:ext cx="8229600" cy="1143000"/>
          </a:xfrm>
          <a:prstGeom prst="rect">
            <a:avLst/>
          </a:prstGeom>
        </p:spPr>
        <p:txBody>
          <a:bodyPr lIns="90000" tIns="46800" rIns="90000" bIns="46800" anchor="ctr"/>
          <a:lstStyle/>
          <a:p>
            <a:pPr algn="ctr"/>
            <a:endParaRPr lang="en-US" sz="4400" b="0" strike="noStrike" spc="-1">
              <a:solidFill>
                <a:srgbClr val="000000"/>
              </a:solidFill>
              <a:latin typeface="Times New Roman"/>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320"/>
            <a:ext cx="8229600" cy="5299560"/>
          </a:xfrm>
          <a:prstGeom prst="rect">
            <a:avLst/>
          </a:prstGeom>
        </p:spPr>
        <p:txBody>
          <a:bodyPr lIns="0" tIns="0" rIns="0" bIns="0" anchor="ctr"/>
          <a:lstStyle/>
          <a:p>
            <a:pPr algn="ctr">
              <a:spcBef>
                <a:spcPts val="799"/>
              </a:spcBef>
            </a:pPr>
            <a:endParaRPr lang="en-US" sz="3200" b="0" strike="noStrike" spc="-1">
              <a:solidFill>
                <a:srgbClr val="000000"/>
              </a:solidFill>
              <a:latin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320"/>
            <a:ext cx="8229600" cy="1143000"/>
          </a:xfrm>
          <a:prstGeom prst="rect">
            <a:avLst/>
          </a:prstGeom>
        </p:spPr>
        <p:txBody>
          <a:bodyPr lIns="90000" tIns="46800" rIns="90000" bIns="46800" anchor="ctr"/>
          <a:lstStyle/>
          <a:p>
            <a:pPr algn="ctr"/>
            <a:endParaRPr lang="en-US" sz="4400" b="0" strike="noStrike" spc="-1">
              <a:solidFill>
                <a:srgbClr val="000000"/>
              </a:solidFill>
              <a:latin typeface="Times New Roman"/>
            </a:endParaRPr>
          </a:p>
        </p:txBody>
      </p:sp>
      <p:sp>
        <p:nvSpPr>
          <p:cNvPr id="15" name="PlaceHolder 2"/>
          <p:cNvSpPr>
            <a:spLocks noGrp="1"/>
          </p:cNvSpPr>
          <p:nvPr>
            <p:ph type="body"/>
          </p:nvPr>
        </p:nvSpPr>
        <p:spPr>
          <a:xfrm>
            <a:off x="457200" y="1600200"/>
            <a:ext cx="40158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16" name="PlaceHolder 3"/>
          <p:cNvSpPr>
            <a:spLocks noGrp="1"/>
          </p:cNvSpPr>
          <p:nvPr>
            <p:ph type="body"/>
          </p:nvPr>
        </p:nvSpPr>
        <p:spPr>
          <a:xfrm>
            <a:off x="4674240" y="1600200"/>
            <a:ext cx="4015800" cy="452592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17" name="PlaceHolder 4"/>
          <p:cNvSpPr>
            <a:spLocks noGrp="1"/>
          </p:cNvSpPr>
          <p:nvPr>
            <p:ph type="body"/>
          </p:nvPr>
        </p:nvSpPr>
        <p:spPr>
          <a:xfrm>
            <a:off x="457200" y="3964320"/>
            <a:ext cx="40158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320"/>
            <a:ext cx="8229600" cy="1143000"/>
          </a:xfrm>
          <a:prstGeom prst="rect">
            <a:avLst/>
          </a:prstGeom>
        </p:spPr>
        <p:txBody>
          <a:bodyPr lIns="90000" tIns="46800" rIns="90000" bIns="46800" anchor="ctr"/>
          <a:lstStyle/>
          <a:p>
            <a:pPr algn="ctr"/>
            <a:endParaRPr lang="en-US" sz="4400" b="0" strike="noStrike" spc="-1">
              <a:solidFill>
                <a:srgbClr val="000000"/>
              </a:solidFill>
              <a:latin typeface="Times New Roman"/>
            </a:endParaRPr>
          </a:p>
        </p:txBody>
      </p:sp>
      <p:sp>
        <p:nvSpPr>
          <p:cNvPr id="19" name="PlaceHolder 2"/>
          <p:cNvSpPr>
            <a:spLocks noGrp="1"/>
          </p:cNvSpPr>
          <p:nvPr>
            <p:ph type="body"/>
          </p:nvPr>
        </p:nvSpPr>
        <p:spPr>
          <a:xfrm>
            <a:off x="457200" y="1600200"/>
            <a:ext cx="4015800" cy="452592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20" name="PlaceHolder 3"/>
          <p:cNvSpPr>
            <a:spLocks noGrp="1"/>
          </p:cNvSpPr>
          <p:nvPr>
            <p:ph type="body"/>
          </p:nvPr>
        </p:nvSpPr>
        <p:spPr>
          <a:xfrm>
            <a:off x="4674240" y="1600200"/>
            <a:ext cx="40158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21" name="PlaceHolder 4"/>
          <p:cNvSpPr>
            <a:spLocks noGrp="1"/>
          </p:cNvSpPr>
          <p:nvPr>
            <p:ph type="body"/>
          </p:nvPr>
        </p:nvSpPr>
        <p:spPr>
          <a:xfrm>
            <a:off x="4674240" y="3964320"/>
            <a:ext cx="40158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320"/>
            <a:ext cx="8229600" cy="1143000"/>
          </a:xfrm>
          <a:prstGeom prst="rect">
            <a:avLst/>
          </a:prstGeom>
        </p:spPr>
        <p:txBody>
          <a:bodyPr lIns="90000" tIns="46800" rIns="90000" bIns="46800" anchor="ctr"/>
          <a:lstStyle/>
          <a:p>
            <a:pPr algn="ctr"/>
            <a:endParaRPr lang="en-US" sz="4400" b="0" strike="noStrike" spc="-1">
              <a:solidFill>
                <a:srgbClr val="000000"/>
              </a:solidFill>
              <a:latin typeface="Times New Roman"/>
            </a:endParaRPr>
          </a:p>
        </p:txBody>
      </p:sp>
      <p:sp>
        <p:nvSpPr>
          <p:cNvPr id="23" name="PlaceHolder 2"/>
          <p:cNvSpPr>
            <a:spLocks noGrp="1"/>
          </p:cNvSpPr>
          <p:nvPr>
            <p:ph type="body"/>
          </p:nvPr>
        </p:nvSpPr>
        <p:spPr>
          <a:xfrm>
            <a:off x="457200" y="1600200"/>
            <a:ext cx="40158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24" name="PlaceHolder 3"/>
          <p:cNvSpPr>
            <a:spLocks noGrp="1"/>
          </p:cNvSpPr>
          <p:nvPr>
            <p:ph type="body"/>
          </p:nvPr>
        </p:nvSpPr>
        <p:spPr>
          <a:xfrm>
            <a:off x="4674240" y="1600200"/>
            <a:ext cx="40158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
        <p:nvSpPr>
          <p:cNvPr id="25" name="PlaceHolder 4"/>
          <p:cNvSpPr>
            <a:spLocks noGrp="1"/>
          </p:cNvSpPr>
          <p:nvPr>
            <p:ph type="body"/>
          </p:nvPr>
        </p:nvSpPr>
        <p:spPr>
          <a:xfrm>
            <a:off x="457200" y="3964320"/>
            <a:ext cx="8229600" cy="2158560"/>
          </a:xfrm>
          <a:prstGeom prst="rect">
            <a:avLst/>
          </a:prstGeom>
        </p:spPr>
        <p:txBody>
          <a:bodyPr lIns="90000" tIns="46800" rIns="90000" bIns="46800">
            <a:normAutofit/>
          </a:bodyPr>
          <a:lstStyle/>
          <a:p>
            <a:endParaRPr lang="en-US" sz="3200" b="0" strike="noStrike" spc="-1">
              <a:solidFill>
                <a:srgbClr val="000000"/>
              </a:solidFill>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320"/>
            <a:ext cx="8229600" cy="1143000"/>
          </a:xfrm>
          <a:prstGeom prst="rect">
            <a:avLst/>
          </a:prstGeom>
        </p:spPr>
        <p:txBody>
          <a:bodyPr lIns="90000" tIns="46800" rIns="90000" bIns="46800" anchor="ctr"/>
          <a:lstStyle/>
          <a:p>
            <a:pPr algn="ctr"/>
            <a:r>
              <a:rPr lang="en-US" sz="4400" b="0" strike="noStrike" spc="-1">
                <a:solidFill>
                  <a:srgbClr val="000000"/>
                </a:solidFill>
                <a:latin typeface="Times New Roman"/>
              </a:rPr>
              <a:t>Click to edit the title text format</a:t>
            </a:r>
          </a:p>
        </p:txBody>
      </p:sp>
      <p:sp>
        <p:nvSpPr>
          <p:cNvPr id="6" name="PlaceHolder 2"/>
          <p:cNvSpPr>
            <a:spLocks noGrp="1"/>
          </p:cNvSpPr>
          <p:nvPr>
            <p:ph type="body"/>
          </p:nvPr>
        </p:nvSpPr>
        <p:spPr>
          <a:xfrm>
            <a:off x="457200" y="1600200"/>
            <a:ext cx="8229600" cy="4525920"/>
          </a:xfrm>
          <a:prstGeom prst="rect">
            <a:avLst/>
          </a:prstGeom>
        </p:spPr>
        <p:txBody>
          <a:bodyPr lIns="90000" tIns="46800" rIns="90000" bIns="46800">
            <a:normAutofit/>
          </a:bodyPr>
          <a:lstStyle/>
          <a:p>
            <a:pPr marL="342720" indent="-342720">
              <a:spcBef>
                <a:spcPts val="799"/>
              </a:spcBef>
              <a:buClr>
                <a:srgbClr val="000000"/>
              </a:buClr>
              <a:buFont typeface="Times New Roman"/>
              <a:buChar char="•"/>
            </a:pPr>
            <a:r>
              <a:rPr lang="en-US" sz="3200" b="0" strike="noStrike" spc="-1">
                <a:solidFill>
                  <a:srgbClr val="000000"/>
                </a:solidFill>
                <a:latin typeface="Times New Roman"/>
              </a:rPr>
              <a:t>Click to edit the outline text format</a:t>
            </a:r>
          </a:p>
          <a:p>
            <a:pPr marL="742680" lvl="1" indent="-285480">
              <a:spcBef>
                <a:spcPts val="799"/>
              </a:spcBef>
              <a:buClr>
                <a:srgbClr val="000000"/>
              </a:buClr>
              <a:buFont typeface="Times New Roman"/>
              <a:buChar char="–"/>
            </a:pPr>
            <a:r>
              <a:rPr lang="en-US" sz="3200" b="0" strike="noStrike" spc="-1">
                <a:solidFill>
                  <a:srgbClr val="000000"/>
                </a:solidFill>
                <a:latin typeface="Times New Roman"/>
              </a:rPr>
              <a:t>Second Outline Level</a:t>
            </a:r>
          </a:p>
          <a:p>
            <a:pPr marL="1143000" lvl="2" indent="-228600">
              <a:spcBef>
                <a:spcPts val="799"/>
              </a:spcBef>
              <a:buClr>
                <a:srgbClr val="000000"/>
              </a:buClr>
              <a:buFont typeface="Times New Roman"/>
              <a:buChar char="•"/>
            </a:pPr>
            <a:r>
              <a:rPr lang="en-US" sz="3200" b="0" strike="noStrike" spc="-1">
                <a:solidFill>
                  <a:srgbClr val="000000"/>
                </a:solidFill>
                <a:latin typeface="Times New Roman"/>
              </a:rPr>
              <a:t>Third Outline Level</a:t>
            </a:r>
          </a:p>
          <a:p>
            <a:pPr marL="1600200" lvl="3" indent="-228600">
              <a:spcBef>
                <a:spcPts val="799"/>
              </a:spcBef>
              <a:buClr>
                <a:srgbClr val="000000"/>
              </a:buClr>
              <a:buFont typeface="Times New Roman"/>
              <a:buChar char="–"/>
            </a:pPr>
            <a:r>
              <a:rPr lang="en-US" sz="3200" b="0" strike="noStrike" spc="-1">
                <a:solidFill>
                  <a:srgbClr val="000000"/>
                </a:solidFill>
                <a:latin typeface="Times New Roman"/>
              </a:rPr>
              <a:t>Fourth Outline Level</a:t>
            </a:r>
          </a:p>
          <a:p>
            <a:pPr marL="2057400" lvl="4" indent="-228600">
              <a:spcBef>
                <a:spcPts val="799"/>
              </a:spcBef>
              <a:buClr>
                <a:srgbClr val="000000"/>
              </a:buClr>
              <a:buFont typeface="Times New Roman"/>
              <a:buChar char="»"/>
            </a:pPr>
            <a:r>
              <a:rPr lang="en-US" sz="3200" b="0" strike="noStrike" spc="-1">
                <a:solidFill>
                  <a:srgbClr val="000000"/>
                </a:solidFill>
                <a:latin typeface="Times New Roman"/>
              </a:rPr>
              <a:t>Fifth Outline Level</a:t>
            </a:r>
          </a:p>
          <a:p>
            <a:pPr marL="2057400" lvl="5" indent="-228600">
              <a:spcBef>
                <a:spcPts val="799"/>
              </a:spcBef>
              <a:buClr>
                <a:srgbClr val="000000"/>
              </a:buClr>
              <a:buFont typeface="Times New Roman"/>
              <a:buChar char="»"/>
            </a:pPr>
            <a:r>
              <a:rPr lang="en-US" sz="3200" b="0" strike="noStrike" spc="-1">
                <a:solidFill>
                  <a:srgbClr val="000000"/>
                </a:solidFill>
                <a:latin typeface="Times New Roman"/>
              </a:rPr>
              <a:t>Sixth Outline Level</a:t>
            </a:r>
          </a:p>
          <a:p>
            <a:pPr marL="2057400" lvl="6" indent="-228600">
              <a:spcBef>
                <a:spcPts val="799"/>
              </a:spcBef>
              <a:buClr>
                <a:srgbClr val="000000"/>
              </a:buClr>
              <a:buFont typeface="Times New Roman"/>
              <a:buChar char="»"/>
            </a:pPr>
            <a:r>
              <a:rPr lang="en-US" sz="3200" b="0" strike="noStrike" spc="-1">
                <a:solidFill>
                  <a:srgbClr val="000000"/>
                </a:solidFill>
                <a:latin typeface="Times New Roman"/>
              </a:rPr>
              <a:t>Seventh Outline Level</a:t>
            </a:r>
          </a:p>
        </p:txBody>
      </p:sp>
      <p:sp>
        <p:nvSpPr>
          <p:cNvPr id="2" name="PlaceHolder 3"/>
          <p:cNvSpPr>
            <a:spLocks noGrp="1"/>
          </p:cNvSpPr>
          <p:nvPr>
            <p:ph type="dt"/>
          </p:nvPr>
        </p:nvSpPr>
        <p:spPr>
          <a:xfrm>
            <a:off x="456840" y="6244920"/>
            <a:ext cx="2133720" cy="476280"/>
          </a:xfrm>
          <a:prstGeom prst="rect">
            <a:avLst/>
          </a:prstGeom>
        </p:spPr>
        <p:txBody>
          <a:bodyPr lIns="90000" tIns="46800" rIns="90000" bIns="46800"/>
          <a:lstStyle/>
          <a:p>
            <a:endParaRPr lang="en-US" sz="1800" b="0" strike="noStrike" spc="-1">
              <a:solidFill>
                <a:srgbClr val="000000"/>
              </a:solidFill>
              <a:latin typeface="Times New Roman"/>
            </a:endParaRPr>
          </a:p>
        </p:txBody>
      </p:sp>
      <p:sp>
        <p:nvSpPr>
          <p:cNvPr id="3" name="PlaceHolder 4"/>
          <p:cNvSpPr>
            <a:spLocks noGrp="1"/>
          </p:cNvSpPr>
          <p:nvPr>
            <p:ph type="ftr"/>
          </p:nvPr>
        </p:nvSpPr>
        <p:spPr>
          <a:xfrm>
            <a:off x="3124080" y="6244920"/>
            <a:ext cx="2586240" cy="476280"/>
          </a:xfrm>
          <a:prstGeom prst="rect">
            <a:avLst/>
          </a:prstGeom>
        </p:spPr>
        <p:txBody>
          <a:bodyPr lIns="90000" tIns="46800" rIns="90000" bIns="46800"/>
          <a:lstStyle/>
          <a:p>
            <a:endParaRPr lang="en-US" sz="1800" b="0" strike="noStrike" spc="-1">
              <a:solidFill>
                <a:srgbClr val="000000"/>
              </a:solidFill>
              <a:latin typeface="Times New Roman"/>
            </a:endParaRPr>
          </a:p>
        </p:txBody>
      </p:sp>
      <p:sp>
        <p:nvSpPr>
          <p:cNvPr id="4" name="PlaceHolder 5"/>
          <p:cNvSpPr>
            <a:spLocks noGrp="1"/>
          </p:cNvSpPr>
          <p:nvPr>
            <p:ph type="sldNum"/>
          </p:nvPr>
        </p:nvSpPr>
        <p:spPr>
          <a:xfrm>
            <a:off x="6552720" y="6244920"/>
            <a:ext cx="2133720" cy="476280"/>
          </a:xfrm>
          <a:prstGeom prst="rect">
            <a:avLst/>
          </a:prstGeom>
        </p:spPr>
        <p:txBody>
          <a:bodyPr lIns="90000" tIns="46800" rIns="90000" bIns="46800"/>
          <a:lstStyle/>
          <a:p>
            <a:pPr algn="r"/>
            <a:fld id="{BA50B29E-DCDC-470D-BB1C-6CC26D5B35B1}" type="slidenum">
              <a:rPr lang="en-US" sz="1400" b="0" strike="noStrike" spc="-1">
                <a:solidFill>
                  <a:srgbClr val="000000"/>
                </a:solidFill>
                <a:latin typeface="Times New Roman"/>
              </a:rPr>
              <a:t>‹#›</a:t>
            </a:fld>
            <a:endParaRPr lang="en-US"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7.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 name="Picture 2" descr="C:"/>
          <p:cNvPicPr/>
          <p:nvPr/>
        </p:nvPicPr>
        <p:blipFill>
          <a:blip r:embed="rId2"/>
          <a:stretch/>
        </p:blipFill>
        <p:spPr>
          <a:xfrm>
            <a:off x="623880" y="1949400"/>
            <a:ext cx="6377040" cy="330120"/>
          </a:xfrm>
          <a:prstGeom prst="rect">
            <a:avLst/>
          </a:prstGeom>
          <a:ln>
            <a:noFill/>
          </a:ln>
        </p:spPr>
      </p:pic>
      <p:pic>
        <p:nvPicPr>
          <p:cNvPr id="42" name="Picture 3" descr="C:"/>
          <p:cNvPicPr/>
          <p:nvPr/>
        </p:nvPicPr>
        <p:blipFill>
          <a:blip r:embed="rId3"/>
          <a:stretch/>
        </p:blipFill>
        <p:spPr>
          <a:xfrm>
            <a:off x="719280" y="3648240"/>
            <a:ext cx="6053040" cy="3054240"/>
          </a:xfrm>
          <a:prstGeom prst="rect">
            <a:avLst/>
          </a:prstGeom>
          <a:ln>
            <a:noFill/>
          </a:ln>
        </p:spPr>
      </p:pic>
      <p:pic>
        <p:nvPicPr>
          <p:cNvPr id="43" name="Picture 4" descr="C:"/>
          <p:cNvPicPr/>
          <p:nvPr/>
        </p:nvPicPr>
        <p:blipFill>
          <a:blip r:embed="rId4"/>
          <a:stretch/>
        </p:blipFill>
        <p:spPr>
          <a:xfrm>
            <a:off x="523800" y="6964200"/>
            <a:ext cx="6427800" cy="938520"/>
          </a:xfrm>
          <a:prstGeom prst="rect">
            <a:avLst/>
          </a:prstGeom>
          <a:ln>
            <a:noFill/>
          </a:ln>
        </p:spPr>
      </p:pic>
      <p:pic>
        <p:nvPicPr>
          <p:cNvPr id="44" name="Picture 5" descr="C:"/>
          <p:cNvPicPr/>
          <p:nvPr/>
        </p:nvPicPr>
        <p:blipFill>
          <a:blip r:embed="rId5"/>
          <a:stretch/>
        </p:blipFill>
        <p:spPr>
          <a:xfrm>
            <a:off x="461880" y="9545760"/>
            <a:ext cx="6542280" cy="560160"/>
          </a:xfrm>
          <a:prstGeom prst="rect">
            <a:avLst/>
          </a:prstGeom>
          <a:ln>
            <a:noFill/>
          </a:ln>
        </p:spPr>
      </p:pic>
      <p:pic>
        <p:nvPicPr>
          <p:cNvPr id="45" name="Picture 6" descr="C:"/>
          <p:cNvPicPr/>
          <p:nvPr/>
        </p:nvPicPr>
        <p:blipFill>
          <a:blip r:embed="rId6"/>
          <a:stretch/>
        </p:blipFill>
        <p:spPr>
          <a:xfrm>
            <a:off x="646200" y="882720"/>
            <a:ext cx="839880" cy="871560"/>
          </a:xfrm>
          <a:prstGeom prst="rect">
            <a:avLst/>
          </a:prstGeom>
          <a:ln>
            <a:noFill/>
          </a:ln>
        </p:spPr>
      </p:pic>
      <p:pic>
        <p:nvPicPr>
          <p:cNvPr id="46" name="Picture 7" descr="C:"/>
          <p:cNvPicPr/>
          <p:nvPr/>
        </p:nvPicPr>
        <p:blipFill>
          <a:blip r:embed="rId7"/>
          <a:stretch/>
        </p:blipFill>
        <p:spPr>
          <a:xfrm>
            <a:off x="606600" y="8253360"/>
            <a:ext cx="6278400" cy="978120"/>
          </a:xfrm>
          <a:prstGeom prst="rect">
            <a:avLst/>
          </a:prstGeom>
          <a:ln>
            <a:noFill/>
          </a:ln>
        </p:spPr>
      </p:pic>
      <p:sp>
        <p:nvSpPr>
          <p:cNvPr id="47" name="CustomShape 1"/>
          <p:cNvSpPr/>
          <p:nvPr/>
        </p:nvSpPr>
        <p:spPr>
          <a:xfrm>
            <a:off x="1486080" y="560160"/>
            <a:ext cx="5398920" cy="138924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a:noFill/>
          </a:ln>
        </p:spPr>
        <p:style>
          <a:lnRef idx="0">
            <a:scrgbClr r="0" g="0" b="0"/>
          </a:lnRef>
          <a:fillRef idx="0">
            <a:scrgbClr r="0" g="0" b="0"/>
          </a:fillRef>
          <a:effectRef idx="0">
            <a:scrgbClr r="0" g="0" b="0"/>
          </a:effectRef>
          <a:fontRef idx="minor"/>
        </p:style>
        <p:txBody>
          <a:bodyPr lIns="0" tIns="0" rIns="0" bIns="0"/>
          <a:lstStyle/>
          <a:p>
            <a:pPr marL="12600" indent="1197000">
              <a:lnSpc>
                <a:spcPts val="1672"/>
              </a:lnSpc>
            </a:pPr>
            <a:r>
              <a:rPr lang="ja-JP" sz="1600" b="0" strike="noStrike" spc="-1" dirty="0">
                <a:solidFill>
                  <a:srgbClr val="000000"/>
                </a:solidFill>
                <a:latin typeface="ＭＳ Ｐ明朝"/>
              </a:rPr>
              <a:t>令和２年度</a:t>
            </a:r>
            <a:endParaRPr lang="en-US" sz="1600" b="0" strike="noStrike" spc="-1" dirty="0">
              <a:solidFill>
                <a:srgbClr val="000000"/>
              </a:solidFill>
              <a:latin typeface="Times New Roman"/>
            </a:endParaRPr>
          </a:p>
          <a:p>
            <a:pPr marL="12600" indent="1197000">
              <a:lnSpc>
                <a:spcPts val="1848"/>
              </a:lnSpc>
              <a:spcBef>
                <a:spcPts val="524"/>
              </a:spcBef>
            </a:pPr>
            <a:r>
              <a:rPr lang="ja-JP" sz="1800" b="0" strike="noStrike" spc="-1" dirty="0">
                <a:solidFill>
                  <a:srgbClr val="000000"/>
                </a:solidFill>
                <a:latin typeface="ＭＳ Ｐ明朝"/>
              </a:rPr>
              <a:t>科学技術分野の文部科学大臣表彰</a:t>
            </a:r>
            <a:endParaRPr lang="en-US" sz="1800" b="0" strike="noStrike" spc="-1" dirty="0">
              <a:solidFill>
                <a:srgbClr val="000000"/>
              </a:solidFill>
              <a:latin typeface="Times New Roman"/>
            </a:endParaRPr>
          </a:p>
          <a:p>
            <a:pPr marL="12600" indent="1197000">
              <a:lnSpc>
                <a:spcPts val="2160"/>
              </a:lnSpc>
              <a:spcBef>
                <a:spcPts val="723"/>
              </a:spcBef>
            </a:pPr>
            <a:r>
              <a:rPr lang="ja-JP" sz="2100" b="0" strike="noStrike" spc="-1" dirty="0">
                <a:solidFill>
                  <a:srgbClr val="000000"/>
                </a:solidFill>
                <a:latin typeface="ＭＳ Ｐ明朝"/>
              </a:rPr>
              <a:t>創意工夫功労者賞の募集について</a:t>
            </a:r>
            <a:endParaRPr lang="en-US" sz="2100" b="0" strike="noStrike" spc="-1" dirty="0">
              <a:solidFill>
                <a:srgbClr val="000000"/>
              </a:solidFill>
              <a:latin typeface="Times New Roman"/>
            </a:endParaRPr>
          </a:p>
        </p:txBody>
      </p:sp>
      <p:sp>
        <p:nvSpPr>
          <p:cNvPr id="48" name="CustomShape 2"/>
          <p:cNvSpPr/>
          <p:nvPr/>
        </p:nvSpPr>
        <p:spPr>
          <a:xfrm>
            <a:off x="646200" y="2019240"/>
            <a:ext cx="6269040" cy="2350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848"/>
              </a:lnSpc>
            </a:pPr>
            <a:r>
              <a:rPr lang="ja-JP" sz="1800" b="0" strike="noStrike" spc="-1">
                <a:solidFill>
                  <a:srgbClr val="000000"/>
                </a:solidFill>
                <a:latin typeface="ＭＳ Ｐ明朝"/>
              </a:rPr>
              <a:t>募集期間：令和元年５月３１日</a:t>
            </a:r>
            <a:r>
              <a:rPr lang="en-US" sz="1800" b="0" strike="noStrike" spc="-1">
                <a:solidFill>
                  <a:srgbClr val="000000"/>
                </a:solidFill>
                <a:latin typeface="ＭＳ Ｐ明朝"/>
              </a:rPr>
              <a:t>(</a:t>
            </a:r>
            <a:r>
              <a:rPr lang="ja-JP" sz="1800" b="0" strike="noStrike" spc="-1">
                <a:solidFill>
                  <a:srgbClr val="000000"/>
                </a:solidFill>
                <a:latin typeface="ＭＳ Ｐ明朝"/>
              </a:rPr>
              <a:t>金</a:t>
            </a:r>
            <a:r>
              <a:rPr lang="en-US" sz="1800" b="0" strike="noStrike" spc="-1">
                <a:solidFill>
                  <a:srgbClr val="000000"/>
                </a:solidFill>
                <a:latin typeface="ＭＳ Ｐ明朝"/>
              </a:rPr>
              <a:t>)</a:t>
            </a:r>
            <a:r>
              <a:rPr lang="ja-JP" sz="1800" b="0" strike="noStrike" spc="-1">
                <a:solidFill>
                  <a:srgbClr val="000000"/>
                </a:solidFill>
                <a:latin typeface="ＭＳ Ｐ明朝"/>
              </a:rPr>
              <a:t>～９月２６日</a:t>
            </a:r>
            <a:r>
              <a:rPr lang="en-US" sz="1800" b="0" strike="noStrike" spc="-1">
                <a:solidFill>
                  <a:srgbClr val="000000"/>
                </a:solidFill>
                <a:latin typeface="ＭＳ Ｐ明朝"/>
              </a:rPr>
              <a:t>(</a:t>
            </a:r>
            <a:r>
              <a:rPr lang="ja-JP" sz="1800" b="0" strike="noStrike" spc="-1">
                <a:solidFill>
                  <a:srgbClr val="000000"/>
                </a:solidFill>
                <a:latin typeface="ＭＳ Ｐ明朝"/>
              </a:rPr>
              <a:t>木）</a:t>
            </a:r>
            <a:r>
              <a:rPr lang="en-US" sz="1800" b="0" strike="noStrike" spc="-1">
                <a:solidFill>
                  <a:srgbClr val="000000"/>
                </a:solidFill>
                <a:latin typeface="ＭＳ Ｐ明朝"/>
              </a:rPr>
              <a:t> </a:t>
            </a:r>
            <a:endParaRPr lang="en-US" sz="1800" b="0" strike="noStrike" spc="-1">
              <a:solidFill>
                <a:srgbClr val="000000"/>
              </a:solidFill>
              <a:latin typeface="Times New Roman"/>
            </a:endParaRPr>
          </a:p>
        </p:txBody>
      </p:sp>
      <p:sp>
        <p:nvSpPr>
          <p:cNvPr id="49" name="CustomShape 3"/>
          <p:cNvSpPr/>
          <p:nvPr/>
        </p:nvSpPr>
        <p:spPr>
          <a:xfrm>
            <a:off x="620640" y="2422440"/>
            <a:ext cx="6310440" cy="87588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a:noFill/>
          </a:ln>
        </p:spPr>
        <p:style>
          <a:lnRef idx="0">
            <a:scrgbClr r="0" g="0" b="0"/>
          </a:lnRef>
          <a:fillRef idx="0">
            <a:scrgbClr r="0" g="0" b="0"/>
          </a:fillRef>
          <a:effectRef idx="0">
            <a:scrgbClr r="0" g="0" b="0"/>
          </a:effectRef>
          <a:fontRef idx="minor"/>
        </p:style>
        <p:txBody>
          <a:bodyPr lIns="0" tIns="0" rIns="0" bIns="0"/>
          <a:lstStyle/>
          <a:p>
            <a:pPr marL="12600" indent="187200">
              <a:lnSpc>
                <a:spcPts val="1723"/>
              </a:lnSpc>
            </a:pPr>
            <a:r>
              <a:rPr lang="ja-JP" sz="1300" b="0" strike="noStrike" spc="-1">
                <a:solidFill>
                  <a:srgbClr val="000000"/>
                </a:solidFill>
                <a:latin typeface="ＭＳ Ｐ明朝"/>
              </a:rPr>
              <a:t>本賞は、鉱工、農林、水産運輸、通信、建設、保健衛生、電力ガス等の業務に従事する勤労者のうち、 工場等における職長以下の工員、 農林水産業従事者、 医療補助者、 研究所における研究補助員、 技能職員及びこれと同程度の者であって、 優れた創意工夫によって各職域における技術の改善向上に貢献した者を対象とする表彰制度です。</a:t>
            </a:r>
            <a:endParaRPr lang="en-US" sz="1300" b="0" strike="noStrike" spc="-1">
              <a:solidFill>
                <a:srgbClr val="000000"/>
              </a:solidFill>
              <a:latin typeface="Times New Roman"/>
            </a:endParaRPr>
          </a:p>
        </p:txBody>
      </p:sp>
      <p:sp>
        <p:nvSpPr>
          <p:cNvPr id="50" name="CustomShape 4"/>
          <p:cNvSpPr/>
          <p:nvPr/>
        </p:nvSpPr>
        <p:spPr>
          <a:xfrm>
            <a:off x="2897280" y="3720960"/>
            <a:ext cx="1780920" cy="1526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199"/>
              </a:lnSpc>
            </a:pPr>
            <a:r>
              <a:rPr lang="ja-JP" sz="1100" b="0" strike="noStrike" spc="-1">
                <a:solidFill>
                  <a:srgbClr val="000000"/>
                </a:solidFill>
                <a:latin typeface="ＭＳ Ｐ明朝"/>
              </a:rPr>
              <a:t>創意工夫功労者賞の対象</a:t>
            </a:r>
            <a:endParaRPr lang="en-US" sz="1100" b="0" strike="noStrike" spc="-1">
              <a:solidFill>
                <a:srgbClr val="000000"/>
              </a:solidFill>
              <a:latin typeface="Times New Roman"/>
            </a:endParaRPr>
          </a:p>
        </p:txBody>
      </p:sp>
      <p:sp>
        <p:nvSpPr>
          <p:cNvPr id="51" name="CustomShape 5"/>
          <p:cNvSpPr/>
          <p:nvPr/>
        </p:nvSpPr>
        <p:spPr>
          <a:xfrm>
            <a:off x="770040" y="3998880"/>
            <a:ext cx="5840280" cy="4093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610"/>
              </a:lnSpc>
            </a:pPr>
            <a:r>
              <a:rPr lang="en-US" sz="1200" b="0" strike="noStrike" spc="-1">
                <a:solidFill>
                  <a:srgbClr val="000000"/>
                </a:solidFill>
                <a:latin typeface="ＭＳ Ｐ明朝"/>
              </a:rPr>
              <a:t>◆</a:t>
            </a:r>
            <a:r>
              <a:rPr lang="ja-JP" sz="1200" b="0" strike="noStrike" spc="-1">
                <a:solidFill>
                  <a:srgbClr val="000000"/>
                </a:solidFill>
                <a:latin typeface="ＭＳ Ｐ明朝"/>
              </a:rPr>
              <a:t>優れた創意工夫によって職域における科学技術の進歩又は改良に寄与した個人又はグループ （３名以内）</a:t>
            </a:r>
            <a:endParaRPr lang="en-US" sz="1200" b="0" strike="noStrike" spc="-1">
              <a:solidFill>
                <a:srgbClr val="000000"/>
              </a:solidFill>
              <a:latin typeface="Times New Roman"/>
            </a:endParaRPr>
          </a:p>
        </p:txBody>
      </p:sp>
      <p:sp>
        <p:nvSpPr>
          <p:cNvPr id="52" name="CustomShape 6"/>
          <p:cNvSpPr/>
          <p:nvPr/>
        </p:nvSpPr>
        <p:spPr>
          <a:xfrm>
            <a:off x="822240" y="4572000"/>
            <a:ext cx="5751720" cy="8366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indent="7920">
              <a:lnSpc>
                <a:spcPts val="1312"/>
              </a:lnSpc>
            </a:pPr>
            <a:r>
              <a:rPr lang="ja-JP" sz="1000" b="0" strike="noStrike" spc="-1">
                <a:solidFill>
                  <a:srgbClr val="000000"/>
                </a:solidFill>
                <a:latin typeface="ＭＳ Ｐ明朝"/>
              </a:rPr>
              <a:t>・創意工夫の内容については、候補者の職域における創意工夫（発明・考案に限らず、広く技術などの改良・改善を含む）によって、 職域での技術等の改善向上に貢献した社内表彰等の受賞歴を有するなど実績顕著なもの。</a:t>
            </a:r>
            <a:endParaRPr lang="en-US" sz="1000" b="0" strike="noStrike" spc="-1">
              <a:solidFill>
                <a:srgbClr val="000000"/>
              </a:solidFill>
              <a:latin typeface="Times New Roman"/>
            </a:endParaRPr>
          </a:p>
          <a:p>
            <a:pPr marL="12600" indent="7920">
              <a:lnSpc>
                <a:spcPts val="1324"/>
              </a:lnSpc>
            </a:pPr>
            <a:r>
              <a:rPr lang="ja-JP" sz="1000" b="0" strike="noStrike" spc="-1">
                <a:solidFill>
                  <a:srgbClr val="000000"/>
                </a:solidFill>
                <a:latin typeface="ＭＳ Ｐ明朝"/>
              </a:rPr>
              <a:t>（例：飛躍的な作業能率の向上、 製品の品質の向上、 コストの大幅な削減、 未利用資源の活用、作物の増収、品種改良、傷害防止、公害、災害の防止など）</a:t>
            </a:r>
            <a:endParaRPr lang="en-US" sz="1000" b="0" strike="noStrike" spc="-1">
              <a:solidFill>
                <a:srgbClr val="000000"/>
              </a:solidFill>
              <a:latin typeface="Times New Roman"/>
            </a:endParaRPr>
          </a:p>
        </p:txBody>
      </p:sp>
      <p:sp>
        <p:nvSpPr>
          <p:cNvPr id="53" name="CustomShape 7"/>
          <p:cNvSpPr/>
          <p:nvPr/>
        </p:nvSpPr>
        <p:spPr>
          <a:xfrm>
            <a:off x="822240" y="5622840"/>
            <a:ext cx="5761080" cy="3337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indent="7920">
              <a:lnSpc>
                <a:spcPts val="1312"/>
              </a:lnSpc>
            </a:pPr>
            <a:r>
              <a:rPr lang="ja-JP" sz="1000" b="0" strike="noStrike" spc="-1">
                <a:solidFill>
                  <a:srgbClr val="000000"/>
                </a:solidFill>
                <a:latin typeface="ＭＳ Ｐ明朝"/>
              </a:rPr>
              <a:t>・年齢制限については設けない。 ただし、 表彰年度の４月１ 日現在で同一会社に継続して５年以上勤務していることを要する。</a:t>
            </a:r>
            <a:endParaRPr lang="en-US" sz="1000" b="0" strike="noStrike" spc="-1">
              <a:solidFill>
                <a:srgbClr val="000000"/>
              </a:solidFill>
              <a:latin typeface="Times New Roman"/>
            </a:endParaRPr>
          </a:p>
        </p:txBody>
      </p:sp>
      <p:sp>
        <p:nvSpPr>
          <p:cNvPr id="54" name="CustomShape 8"/>
          <p:cNvSpPr/>
          <p:nvPr/>
        </p:nvSpPr>
        <p:spPr>
          <a:xfrm>
            <a:off x="843120" y="6146640"/>
            <a:ext cx="4262400" cy="1350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060"/>
              </a:lnSpc>
            </a:pPr>
            <a:r>
              <a:rPr lang="ja-JP" sz="1000" b="0" strike="noStrike" spc="-1">
                <a:solidFill>
                  <a:srgbClr val="000000"/>
                </a:solidFill>
                <a:latin typeface="ＭＳ Ｐ明朝"/>
              </a:rPr>
              <a:t>・候補者の学歴については、 原則として高等学校卒業以下を対象とする。</a:t>
            </a:r>
            <a:endParaRPr lang="en-US" sz="1000" b="0" strike="noStrike" spc="-1">
              <a:solidFill>
                <a:srgbClr val="000000"/>
              </a:solidFill>
              <a:latin typeface="Times New Roman"/>
            </a:endParaRPr>
          </a:p>
        </p:txBody>
      </p:sp>
      <p:sp>
        <p:nvSpPr>
          <p:cNvPr id="55" name="CustomShape 9"/>
          <p:cNvSpPr/>
          <p:nvPr/>
        </p:nvSpPr>
        <p:spPr>
          <a:xfrm>
            <a:off x="843120" y="6497640"/>
            <a:ext cx="5367240" cy="1350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060"/>
              </a:lnSpc>
            </a:pPr>
            <a:r>
              <a:rPr lang="ja-JP" sz="1000" b="0" strike="noStrike" spc="-1">
                <a:solidFill>
                  <a:srgbClr val="000000"/>
                </a:solidFill>
                <a:latin typeface="ＭＳ Ｐ明朝"/>
              </a:rPr>
              <a:t>・異なった業績による場合であっても、５年以内における同一人の重複した表彰は行わない。</a:t>
            </a:r>
            <a:endParaRPr lang="en-US" sz="1000" b="0" strike="noStrike" spc="-1">
              <a:solidFill>
                <a:srgbClr val="000000"/>
              </a:solidFill>
              <a:latin typeface="Times New Roman"/>
            </a:endParaRPr>
          </a:p>
        </p:txBody>
      </p:sp>
      <p:sp>
        <p:nvSpPr>
          <p:cNvPr id="56" name="CustomShape 10"/>
          <p:cNvSpPr/>
          <p:nvPr/>
        </p:nvSpPr>
        <p:spPr>
          <a:xfrm>
            <a:off x="2889360" y="7012080"/>
            <a:ext cx="1596960" cy="1526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199"/>
              </a:lnSpc>
            </a:pPr>
            <a:r>
              <a:rPr lang="ja-JP" sz="1100" b="0" strike="noStrike" spc="-1">
                <a:solidFill>
                  <a:srgbClr val="000000"/>
                </a:solidFill>
                <a:latin typeface="ＭＳ Ｐ明朝"/>
              </a:rPr>
              <a:t>募集・選定スケジュール</a:t>
            </a:r>
            <a:endParaRPr lang="en-US" sz="1100" b="0" strike="noStrike" spc="-1">
              <a:solidFill>
                <a:srgbClr val="000000"/>
              </a:solidFill>
              <a:latin typeface="Times New Roman"/>
            </a:endParaRPr>
          </a:p>
        </p:txBody>
      </p:sp>
      <p:sp>
        <p:nvSpPr>
          <p:cNvPr id="57" name="CustomShape 11"/>
          <p:cNvSpPr/>
          <p:nvPr/>
        </p:nvSpPr>
        <p:spPr>
          <a:xfrm>
            <a:off x="755640" y="7265880"/>
            <a:ext cx="1014480" cy="114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899"/>
              </a:lnSpc>
            </a:pPr>
            <a:r>
              <a:rPr lang="ja-JP" sz="800" b="0" strike="noStrike" spc="-1">
                <a:solidFill>
                  <a:srgbClr val="000000"/>
                </a:solidFill>
                <a:latin typeface="ＭＳ Ｐ明朝"/>
              </a:rPr>
              <a:t>令和元年５月３１日</a:t>
            </a:r>
            <a:endParaRPr lang="en-US" sz="800" b="0" strike="noStrike" spc="-1">
              <a:solidFill>
                <a:srgbClr val="000000"/>
              </a:solidFill>
              <a:latin typeface="Times New Roman"/>
            </a:endParaRPr>
          </a:p>
        </p:txBody>
      </p:sp>
      <p:sp>
        <p:nvSpPr>
          <p:cNvPr id="58" name="CustomShape 12"/>
          <p:cNvSpPr/>
          <p:nvPr/>
        </p:nvSpPr>
        <p:spPr>
          <a:xfrm>
            <a:off x="5716440" y="7219800"/>
            <a:ext cx="863640" cy="114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899"/>
              </a:lnSpc>
            </a:pPr>
            <a:r>
              <a:rPr lang="ja-JP" sz="800" b="0" strike="noStrike" spc="-1">
                <a:solidFill>
                  <a:srgbClr val="000000"/>
                </a:solidFill>
                <a:latin typeface="ＭＳ Ｐ明朝"/>
              </a:rPr>
              <a:t>科学技術週間中</a:t>
            </a:r>
            <a:endParaRPr lang="en-US" sz="800" b="0" strike="noStrike" spc="-1">
              <a:solidFill>
                <a:srgbClr val="000000"/>
              </a:solidFill>
              <a:latin typeface="Times New Roman"/>
            </a:endParaRPr>
          </a:p>
        </p:txBody>
      </p:sp>
      <p:sp>
        <p:nvSpPr>
          <p:cNvPr id="59" name="CustomShape 13"/>
          <p:cNvSpPr/>
          <p:nvPr/>
        </p:nvSpPr>
        <p:spPr>
          <a:xfrm>
            <a:off x="919080" y="7432560"/>
            <a:ext cx="800280" cy="1843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449"/>
              </a:lnSpc>
            </a:pPr>
            <a:r>
              <a:rPr lang="ja-JP" sz="1400" b="0" strike="noStrike" spc="-1">
                <a:solidFill>
                  <a:srgbClr val="000000"/>
                </a:solidFill>
                <a:latin typeface="ＭＳ Ｐ明朝"/>
              </a:rPr>
              <a:t>募集開始</a:t>
            </a:r>
            <a:endParaRPr lang="en-US" sz="1400" b="0" strike="noStrike" spc="-1">
              <a:solidFill>
                <a:srgbClr val="000000"/>
              </a:solidFill>
              <a:latin typeface="Times New Roman"/>
            </a:endParaRPr>
          </a:p>
        </p:txBody>
      </p:sp>
      <p:sp>
        <p:nvSpPr>
          <p:cNvPr id="60" name="CustomShape 14"/>
          <p:cNvSpPr/>
          <p:nvPr/>
        </p:nvSpPr>
        <p:spPr>
          <a:xfrm>
            <a:off x="2014560" y="7332840"/>
            <a:ext cx="1014480" cy="114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899"/>
              </a:lnSpc>
            </a:pPr>
            <a:r>
              <a:rPr lang="ja-JP" sz="800" b="0" strike="noStrike" spc="-1">
                <a:solidFill>
                  <a:srgbClr val="000000"/>
                </a:solidFill>
                <a:latin typeface="ＭＳ Ｐ明朝"/>
              </a:rPr>
              <a:t>令和元年９月２</a:t>
            </a:r>
            <a:r>
              <a:rPr lang="en-US" sz="800" b="0" strike="noStrike" spc="-1">
                <a:solidFill>
                  <a:srgbClr val="000000"/>
                </a:solidFill>
                <a:latin typeface="ＭＳ Ｐ明朝"/>
              </a:rPr>
              <a:t>6</a:t>
            </a:r>
            <a:r>
              <a:rPr lang="ja-JP" sz="800" b="0" strike="noStrike" spc="-1">
                <a:solidFill>
                  <a:srgbClr val="000000"/>
                </a:solidFill>
                <a:latin typeface="ＭＳ Ｐ明朝"/>
              </a:rPr>
              <a:t>日</a:t>
            </a:r>
            <a:endParaRPr lang="en-US" sz="800" b="0" strike="noStrike" spc="-1">
              <a:solidFill>
                <a:srgbClr val="000000"/>
              </a:solidFill>
              <a:latin typeface="Times New Roman"/>
            </a:endParaRPr>
          </a:p>
        </p:txBody>
      </p:sp>
      <p:sp>
        <p:nvSpPr>
          <p:cNvPr id="61" name="CustomShape 15"/>
          <p:cNvSpPr/>
          <p:nvPr/>
        </p:nvSpPr>
        <p:spPr>
          <a:xfrm>
            <a:off x="5643720" y="7385040"/>
            <a:ext cx="1047600" cy="1494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174"/>
              </a:lnSpc>
            </a:pPr>
            <a:r>
              <a:rPr lang="ja-JP" sz="1100" b="0" strike="noStrike" spc="-1">
                <a:solidFill>
                  <a:srgbClr val="000000"/>
                </a:solidFill>
                <a:latin typeface="ＭＳ Ｐ明朝"/>
              </a:rPr>
              <a:t>各推薦機関にて</a:t>
            </a:r>
            <a:endParaRPr lang="en-US" sz="1100" b="0" strike="noStrike" spc="-1">
              <a:solidFill>
                <a:srgbClr val="000000"/>
              </a:solidFill>
              <a:latin typeface="Times New Roman"/>
            </a:endParaRPr>
          </a:p>
        </p:txBody>
      </p:sp>
      <p:sp>
        <p:nvSpPr>
          <p:cNvPr id="62" name="CustomShape 16"/>
          <p:cNvSpPr/>
          <p:nvPr/>
        </p:nvSpPr>
        <p:spPr>
          <a:xfrm>
            <a:off x="773280" y="7637400"/>
            <a:ext cx="1000080" cy="1209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950"/>
              </a:lnSpc>
            </a:pPr>
            <a:r>
              <a:rPr lang="en-US" sz="900" b="0" strike="noStrike" spc="-1">
                <a:solidFill>
                  <a:srgbClr val="FF0000"/>
                </a:solidFill>
                <a:latin typeface="ＭＳ Ｐ明朝"/>
              </a:rPr>
              <a:t>※</a:t>
            </a:r>
            <a:r>
              <a:rPr lang="ja-JP" sz="900" b="0" strike="noStrike" spc="-1">
                <a:solidFill>
                  <a:srgbClr val="FF0000"/>
                </a:solidFill>
                <a:latin typeface="ＭＳ Ｐ明朝"/>
              </a:rPr>
              <a:t>推薦機関へ依頼</a:t>
            </a:r>
            <a:endParaRPr lang="en-US" sz="900" b="0" strike="noStrike" spc="-1">
              <a:solidFill>
                <a:srgbClr val="000000"/>
              </a:solidFill>
              <a:latin typeface="Times New Roman"/>
            </a:endParaRPr>
          </a:p>
        </p:txBody>
      </p:sp>
      <p:sp>
        <p:nvSpPr>
          <p:cNvPr id="63" name="CustomShape 17"/>
          <p:cNvSpPr/>
          <p:nvPr/>
        </p:nvSpPr>
        <p:spPr>
          <a:xfrm>
            <a:off x="2178000" y="7500960"/>
            <a:ext cx="800280" cy="1843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449"/>
              </a:lnSpc>
            </a:pPr>
            <a:r>
              <a:rPr lang="ja-JP" sz="1400" b="0" strike="noStrike" spc="-1">
                <a:solidFill>
                  <a:srgbClr val="000000"/>
                </a:solidFill>
                <a:latin typeface="ＭＳ Ｐ明朝"/>
              </a:rPr>
              <a:t>募集締切</a:t>
            </a:r>
            <a:endParaRPr lang="en-US" sz="1400" b="0" strike="noStrike" spc="-1">
              <a:solidFill>
                <a:srgbClr val="000000"/>
              </a:solidFill>
              <a:latin typeface="Times New Roman"/>
            </a:endParaRPr>
          </a:p>
        </p:txBody>
      </p:sp>
      <p:sp>
        <p:nvSpPr>
          <p:cNvPr id="64" name="CustomShape 18"/>
          <p:cNvSpPr/>
          <p:nvPr/>
        </p:nvSpPr>
        <p:spPr>
          <a:xfrm>
            <a:off x="3390840" y="7415280"/>
            <a:ext cx="460440" cy="1828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437"/>
              </a:lnSpc>
            </a:pPr>
            <a:r>
              <a:rPr lang="ja-JP" sz="1300" b="0" strike="noStrike" spc="-1">
                <a:solidFill>
                  <a:srgbClr val="000000"/>
                </a:solidFill>
                <a:latin typeface="ＭＳ Ｐ明朝"/>
              </a:rPr>
              <a:t>審査</a:t>
            </a:r>
            <a:endParaRPr lang="en-US" sz="1300" b="0" strike="noStrike" spc="-1">
              <a:solidFill>
                <a:srgbClr val="000000"/>
              </a:solidFill>
              <a:latin typeface="Times New Roman"/>
            </a:endParaRPr>
          </a:p>
        </p:txBody>
      </p:sp>
      <p:sp>
        <p:nvSpPr>
          <p:cNvPr id="65" name="CustomShape 19"/>
          <p:cNvSpPr/>
          <p:nvPr/>
        </p:nvSpPr>
        <p:spPr>
          <a:xfrm>
            <a:off x="4287960" y="7315200"/>
            <a:ext cx="987480" cy="114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899"/>
              </a:lnSpc>
            </a:pPr>
            <a:r>
              <a:rPr lang="ja-JP" sz="800" b="0" strike="noStrike" spc="-1">
                <a:solidFill>
                  <a:srgbClr val="000000"/>
                </a:solidFill>
                <a:latin typeface="ＭＳ Ｐ明朝"/>
              </a:rPr>
              <a:t>令和</a:t>
            </a:r>
            <a:r>
              <a:rPr lang="en-US" sz="800" b="0" strike="noStrike" spc="-1">
                <a:solidFill>
                  <a:srgbClr val="000000"/>
                </a:solidFill>
                <a:latin typeface="ＭＳ Ｐ明朝"/>
              </a:rPr>
              <a:t>2</a:t>
            </a:r>
            <a:r>
              <a:rPr lang="ja-JP" sz="800" b="0" strike="noStrike" spc="-1">
                <a:solidFill>
                  <a:srgbClr val="000000"/>
                </a:solidFill>
                <a:latin typeface="ＭＳ Ｐ明朝"/>
              </a:rPr>
              <a:t>年４月上旬</a:t>
            </a:r>
            <a:endParaRPr lang="en-US" sz="800" b="0" strike="noStrike" spc="-1">
              <a:solidFill>
                <a:srgbClr val="000000"/>
              </a:solidFill>
              <a:latin typeface="Times New Roman"/>
            </a:endParaRPr>
          </a:p>
        </p:txBody>
      </p:sp>
      <p:sp>
        <p:nvSpPr>
          <p:cNvPr id="66" name="CustomShape 20"/>
          <p:cNvSpPr/>
          <p:nvPr/>
        </p:nvSpPr>
        <p:spPr>
          <a:xfrm>
            <a:off x="4268880" y="7481880"/>
            <a:ext cx="1030320" cy="1778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397"/>
              </a:lnSpc>
            </a:pPr>
            <a:r>
              <a:rPr lang="ja-JP" sz="1300" b="0" strike="noStrike" spc="-1">
                <a:solidFill>
                  <a:srgbClr val="000000"/>
                </a:solidFill>
                <a:latin typeface="ＭＳ Ｐ明朝"/>
              </a:rPr>
              <a:t>受賞者の公表</a:t>
            </a:r>
            <a:endParaRPr lang="en-US" sz="1300" b="0" strike="noStrike" spc="-1">
              <a:solidFill>
                <a:srgbClr val="000000"/>
              </a:solidFill>
              <a:latin typeface="Times New Roman"/>
            </a:endParaRPr>
          </a:p>
        </p:txBody>
      </p:sp>
      <p:sp>
        <p:nvSpPr>
          <p:cNvPr id="67" name="CustomShape 21"/>
          <p:cNvSpPr/>
          <p:nvPr/>
        </p:nvSpPr>
        <p:spPr>
          <a:xfrm>
            <a:off x="5891040" y="7570800"/>
            <a:ext cx="619200" cy="1843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449"/>
              </a:lnSpc>
            </a:pPr>
            <a:r>
              <a:rPr lang="ja-JP" sz="1400" b="0" strike="noStrike" spc="-1">
                <a:solidFill>
                  <a:srgbClr val="000000"/>
                </a:solidFill>
                <a:latin typeface="ＭＳ Ｐ明朝"/>
              </a:rPr>
              <a:t>伝達式</a:t>
            </a:r>
            <a:endParaRPr lang="en-US" sz="1400" b="0" strike="noStrike" spc="-1">
              <a:solidFill>
                <a:srgbClr val="000000"/>
              </a:solidFill>
              <a:latin typeface="Times New Roman"/>
            </a:endParaRPr>
          </a:p>
        </p:txBody>
      </p:sp>
      <p:sp>
        <p:nvSpPr>
          <p:cNvPr id="68" name="CustomShape 22"/>
          <p:cNvSpPr/>
          <p:nvPr/>
        </p:nvSpPr>
        <p:spPr>
          <a:xfrm>
            <a:off x="3270240" y="8317080"/>
            <a:ext cx="907920" cy="1461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148"/>
              </a:lnSpc>
              <a:spcBef>
                <a:spcPts val="11"/>
              </a:spcBef>
            </a:pPr>
            <a:r>
              <a:rPr lang="ja-JP" sz="1100" b="0" strike="noStrike" spc="-1">
                <a:solidFill>
                  <a:srgbClr val="000000"/>
                </a:solidFill>
                <a:latin typeface="ＭＳ Ｐ明朝"/>
              </a:rPr>
              <a:t>応募について</a:t>
            </a:r>
            <a:endParaRPr lang="en-US" sz="1100" b="0" strike="noStrike" spc="-1">
              <a:solidFill>
                <a:srgbClr val="000000"/>
              </a:solidFill>
              <a:latin typeface="Times New Roman"/>
            </a:endParaRPr>
          </a:p>
        </p:txBody>
      </p:sp>
      <p:sp>
        <p:nvSpPr>
          <p:cNvPr id="69" name="CustomShape 23"/>
          <p:cNvSpPr/>
          <p:nvPr/>
        </p:nvSpPr>
        <p:spPr>
          <a:xfrm>
            <a:off x="858960" y="8545680"/>
            <a:ext cx="5651280" cy="6850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indent="-11160">
              <a:lnSpc>
                <a:spcPts val="1324"/>
              </a:lnSpc>
            </a:pPr>
            <a:r>
              <a:rPr lang="en-US" sz="1000" b="0" strike="noStrike" spc="-1">
                <a:solidFill>
                  <a:srgbClr val="000000"/>
                </a:solidFill>
                <a:latin typeface="ＭＳ Ｐ明朝"/>
              </a:rPr>
              <a:t>■</a:t>
            </a:r>
            <a:r>
              <a:rPr lang="ja-JP" sz="1000" b="0" strike="noStrike" spc="-1">
                <a:solidFill>
                  <a:srgbClr val="000000"/>
                </a:solidFill>
                <a:latin typeface="ＭＳ Ｐ明朝"/>
              </a:rPr>
              <a:t>推薦事務要領、申請書類は、文部科学省ホームページ（ＨＰ）からダウンロードしてください。</a:t>
            </a:r>
            <a:endParaRPr lang="en-US" sz="1000" b="0" strike="noStrike" spc="-1">
              <a:solidFill>
                <a:srgbClr val="000000"/>
              </a:solidFill>
              <a:latin typeface="Times New Roman"/>
            </a:endParaRPr>
          </a:p>
          <a:p>
            <a:pPr marL="12600" indent="-11160">
              <a:lnSpc>
                <a:spcPts val="1324"/>
              </a:lnSpc>
            </a:pPr>
            <a:r>
              <a:rPr lang="ja-JP" sz="1000" b="0" strike="noStrike" spc="-1">
                <a:solidFill>
                  <a:srgbClr val="000000"/>
                </a:solidFill>
                <a:latin typeface="ＭＳ Ｐ明朝"/>
              </a:rPr>
              <a:t>■応募は、 ＨＰに掲載されている推薦機関（中央省庁、都道府県）を通じてください。</a:t>
            </a:r>
            <a:endParaRPr lang="en-US" sz="1000" b="0" strike="noStrike" spc="-1">
              <a:solidFill>
                <a:srgbClr val="000000"/>
              </a:solidFill>
              <a:latin typeface="Times New Roman"/>
            </a:endParaRPr>
          </a:p>
          <a:p>
            <a:pPr marL="12600" indent="-11160">
              <a:lnSpc>
                <a:spcPts val="1060"/>
              </a:lnSpc>
              <a:spcBef>
                <a:spcPts val="312"/>
              </a:spcBef>
            </a:pPr>
            <a:r>
              <a:rPr lang="ja-JP" sz="1000" b="0" strike="noStrike" spc="-1">
                <a:solidFill>
                  <a:srgbClr val="000000"/>
                </a:solidFill>
                <a:latin typeface="ＭＳ Ｐ明朝"/>
              </a:rPr>
              <a:t>（</a:t>
            </a:r>
            <a:r>
              <a:rPr lang="en-US" sz="1000" b="0" strike="noStrike" spc="-1">
                <a:solidFill>
                  <a:srgbClr val="000000"/>
                </a:solidFill>
                <a:latin typeface="ＭＳ Ｐゴシック"/>
              </a:rPr>
              <a:t>http://www.mext.go.jp/b_menu/boshu/index.htm</a:t>
            </a:r>
            <a:r>
              <a:rPr lang="ja-JP" sz="1000" b="0" strike="noStrike" spc="-1">
                <a:solidFill>
                  <a:srgbClr val="000000"/>
                </a:solidFill>
                <a:latin typeface="ＭＳ Ｐ明朝"/>
              </a:rPr>
              <a:t>）</a:t>
            </a:r>
            <a:endParaRPr lang="en-US" sz="1000" b="0" strike="noStrike" spc="-1">
              <a:solidFill>
                <a:srgbClr val="000000"/>
              </a:solidFill>
              <a:latin typeface="Times New Roman"/>
            </a:endParaRPr>
          </a:p>
          <a:p>
            <a:pPr marL="12600" indent="-11160">
              <a:lnSpc>
                <a:spcPts val="1060"/>
              </a:lnSpc>
              <a:spcBef>
                <a:spcPts val="312"/>
              </a:spcBef>
            </a:pPr>
            <a:r>
              <a:rPr lang="ja-JP" sz="1000" b="0" strike="noStrike" spc="-1">
                <a:solidFill>
                  <a:srgbClr val="000000"/>
                </a:solidFill>
                <a:latin typeface="ＭＳ Ｐゴシック"/>
              </a:rPr>
              <a:t>（</a:t>
            </a:r>
            <a:r>
              <a:rPr lang="en-US" sz="1000" b="0" strike="noStrike" spc="-1">
                <a:solidFill>
                  <a:srgbClr val="000000"/>
                </a:solidFill>
                <a:latin typeface="ＭＳ Ｐゴシック"/>
              </a:rPr>
              <a:t>http://www.mext.go.jp/a_menu/jinzai/hyoushou/1414653.htm</a:t>
            </a:r>
            <a:r>
              <a:rPr lang="ja-JP" sz="1000" b="0" strike="noStrike" spc="-1">
                <a:solidFill>
                  <a:srgbClr val="000000"/>
                </a:solidFill>
                <a:latin typeface="ＭＳ Ｐゴシック"/>
              </a:rPr>
              <a:t>）</a:t>
            </a:r>
            <a:endParaRPr lang="en-US" sz="1000" b="0" strike="noStrike" spc="-1">
              <a:solidFill>
                <a:srgbClr val="000000"/>
              </a:solidFill>
              <a:latin typeface="Times New Roman"/>
            </a:endParaRPr>
          </a:p>
        </p:txBody>
      </p:sp>
      <p:sp>
        <p:nvSpPr>
          <p:cNvPr id="70" name="CustomShape 24"/>
          <p:cNvSpPr/>
          <p:nvPr/>
        </p:nvSpPr>
        <p:spPr>
          <a:xfrm>
            <a:off x="3916440" y="9790200"/>
            <a:ext cx="2995560" cy="2034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799"/>
              </a:lnSpc>
            </a:pPr>
            <a:r>
              <a:rPr lang="ja-JP" sz="700" b="0" strike="noStrike" spc="-1">
                <a:solidFill>
                  <a:srgbClr val="000000"/>
                </a:solidFill>
                <a:latin typeface="ＭＳ Ｐ明朝"/>
              </a:rPr>
              <a:t>（お問い合わせ）  </a:t>
            </a:r>
            <a:endParaRPr lang="en-US" sz="700" b="0" strike="noStrike" spc="-1">
              <a:solidFill>
                <a:srgbClr val="000000"/>
              </a:solidFill>
              <a:latin typeface="Times New Roman"/>
            </a:endParaRPr>
          </a:p>
          <a:p>
            <a:pPr marL="12600">
              <a:lnSpc>
                <a:spcPts val="799"/>
              </a:lnSpc>
            </a:pPr>
            <a:endParaRPr lang="en-US" sz="700" b="0" strike="noStrike" spc="-1">
              <a:solidFill>
                <a:srgbClr val="000000"/>
              </a:solidFill>
              <a:latin typeface="Times New Roman"/>
            </a:endParaRPr>
          </a:p>
        </p:txBody>
      </p:sp>
      <p:sp>
        <p:nvSpPr>
          <p:cNvPr id="71" name="CustomShape 25"/>
          <p:cNvSpPr/>
          <p:nvPr/>
        </p:nvSpPr>
        <p:spPr>
          <a:xfrm>
            <a:off x="0" y="0"/>
            <a:ext cx="1440" cy="1440"/>
          </a:xfrm>
          <a:prstGeom prst="rect">
            <a:avLst/>
          </a:prstGeom>
          <a:solidFill>
            <a:srgbClr val="FFFFFF"/>
          </a:solidFill>
          <a:ln>
            <a:noFill/>
          </a:ln>
        </p:spPr>
        <p:style>
          <a:lnRef idx="0">
            <a:scrgbClr r="0" g="0" b="0"/>
          </a:lnRef>
          <a:fillRef idx="0">
            <a:scrgbClr r="0" g="0" b="0"/>
          </a:fillRef>
          <a:effectRef idx="0">
            <a:scrgbClr r="0" g="0" b="0"/>
          </a:effectRef>
          <a:fontRef idx="minor"/>
        </p:style>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Picture 2" descr="C:"/>
          <p:cNvPicPr/>
          <p:nvPr/>
        </p:nvPicPr>
        <p:blipFill>
          <a:blip r:embed="rId2"/>
          <a:stretch/>
        </p:blipFill>
        <p:spPr>
          <a:xfrm>
            <a:off x="1038240" y="770040"/>
            <a:ext cx="5477040" cy="374400"/>
          </a:xfrm>
          <a:prstGeom prst="rect">
            <a:avLst/>
          </a:prstGeom>
          <a:ln>
            <a:noFill/>
          </a:ln>
        </p:spPr>
      </p:pic>
      <p:pic>
        <p:nvPicPr>
          <p:cNvPr id="73" name="Picture 3" descr="C:"/>
          <p:cNvPicPr/>
          <p:nvPr/>
        </p:nvPicPr>
        <p:blipFill>
          <a:blip r:embed="rId3"/>
          <a:stretch/>
        </p:blipFill>
        <p:spPr>
          <a:xfrm>
            <a:off x="746280" y="1544760"/>
            <a:ext cx="6065640" cy="8418240"/>
          </a:xfrm>
          <a:prstGeom prst="rect">
            <a:avLst/>
          </a:prstGeom>
          <a:ln>
            <a:noFill/>
          </a:ln>
        </p:spPr>
      </p:pic>
      <p:sp>
        <p:nvSpPr>
          <p:cNvPr id="74" name="CustomShape 1"/>
          <p:cNvSpPr/>
          <p:nvPr/>
        </p:nvSpPr>
        <p:spPr>
          <a:xfrm>
            <a:off x="2093760" y="871560"/>
            <a:ext cx="3364200" cy="2127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672"/>
              </a:lnSpc>
            </a:pPr>
            <a:r>
              <a:rPr lang="ja-JP" sz="1600" b="0" strike="noStrike" spc="-1">
                <a:solidFill>
                  <a:srgbClr val="000000"/>
                </a:solidFill>
                <a:latin typeface="ＭＳ Ｐ明朝"/>
              </a:rPr>
              <a:t>調査書（２ページ目）作成のポイント</a:t>
            </a:r>
            <a:endParaRPr lang="en-US" sz="1600" b="0" strike="noStrike" spc="-1">
              <a:solidFill>
                <a:srgbClr val="000000"/>
              </a:solidFill>
              <a:latin typeface="Times New Roman"/>
            </a:endParaRPr>
          </a:p>
        </p:txBody>
      </p:sp>
      <p:sp>
        <p:nvSpPr>
          <p:cNvPr id="75" name="CustomShape 2"/>
          <p:cNvSpPr/>
          <p:nvPr/>
        </p:nvSpPr>
        <p:spPr>
          <a:xfrm>
            <a:off x="852480" y="1405080"/>
            <a:ext cx="1832040" cy="1303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indent="96840">
              <a:lnSpc>
                <a:spcPts val="1023"/>
              </a:lnSpc>
              <a:spcBef>
                <a:spcPts val="85"/>
              </a:spcBef>
            </a:pPr>
            <a:r>
              <a:rPr lang="ja-JP" sz="900" b="0" strike="noStrike" spc="-1">
                <a:solidFill>
                  <a:srgbClr val="000000"/>
                </a:solidFill>
                <a:latin typeface="ＭＳ Ｐ明朝"/>
              </a:rPr>
              <a:t>５． 創意工夫の内容について</a:t>
            </a:r>
            <a:endParaRPr lang="en-US" sz="900" b="0" strike="noStrike" spc="-1">
              <a:solidFill>
                <a:srgbClr val="000000"/>
              </a:solidFill>
              <a:latin typeface="Times New Roman"/>
            </a:endParaRPr>
          </a:p>
        </p:txBody>
      </p:sp>
      <p:sp>
        <p:nvSpPr>
          <p:cNvPr id="76" name="CustomShape 3"/>
          <p:cNvSpPr/>
          <p:nvPr/>
        </p:nvSpPr>
        <p:spPr>
          <a:xfrm>
            <a:off x="852480" y="1687680"/>
            <a:ext cx="5959440" cy="8395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412"/>
              </a:lnSpc>
              <a:spcBef>
                <a:spcPts val="249"/>
              </a:spcBef>
            </a:pPr>
            <a:r>
              <a:rPr lang="en-US" sz="1300" b="0" strike="noStrike" spc="-1">
                <a:solidFill>
                  <a:srgbClr val="000000"/>
                </a:solidFill>
                <a:latin typeface="ＭＳ Ｐ明朝"/>
              </a:rPr>
              <a:t>①</a:t>
            </a:r>
            <a:r>
              <a:rPr lang="ja-JP" sz="1300" b="0" strike="noStrike" spc="-1">
                <a:solidFill>
                  <a:srgbClr val="000000"/>
                </a:solidFill>
                <a:latin typeface="ＭＳ Ｐ明朝"/>
              </a:rPr>
              <a:t>業績名                                  　　　　　 創意工夫の内容を的確に表すもの</a:t>
            </a:r>
            <a:endParaRPr lang="en-US" sz="1300" b="0" strike="noStrike" spc="-1">
              <a:solidFill>
                <a:srgbClr val="000000"/>
              </a:solidFill>
              <a:latin typeface="Times New Roman"/>
            </a:endParaRPr>
          </a:p>
          <a:p>
            <a:pPr marL="12600">
              <a:lnSpc>
                <a:spcPts val="1287"/>
              </a:lnSpc>
              <a:spcBef>
                <a:spcPts val="935"/>
              </a:spcBef>
            </a:pPr>
            <a:r>
              <a:rPr lang="ja-JP" sz="1200" b="0" strike="noStrike" spc="-1">
                <a:solidFill>
                  <a:srgbClr val="000000"/>
                </a:solidFill>
                <a:latin typeface="ＭＳ Ｐ明朝"/>
              </a:rPr>
              <a:t>○○考案</a:t>
            </a:r>
            <a:r>
              <a:rPr lang="en-US" sz="1200" b="0" strike="noStrike" spc="-1">
                <a:solidFill>
                  <a:srgbClr val="000000"/>
                </a:solidFill>
                <a:latin typeface="ＭＳ Ｐ明朝"/>
              </a:rPr>
              <a:t>/</a:t>
            </a:r>
            <a:r>
              <a:rPr lang="ja-JP" sz="1200" b="0" strike="noStrike" spc="-1">
                <a:solidFill>
                  <a:srgbClr val="000000"/>
                </a:solidFill>
                <a:latin typeface="ＭＳ Ｐ明朝"/>
              </a:rPr>
              <a:t>改良</a:t>
            </a:r>
            <a:r>
              <a:rPr lang="en-US" sz="1200" b="0" strike="noStrike" spc="-1">
                <a:solidFill>
                  <a:srgbClr val="000000"/>
                </a:solidFill>
                <a:latin typeface="ＭＳ Ｐ明朝"/>
              </a:rPr>
              <a:t>/</a:t>
            </a:r>
            <a:r>
              <a:rPr lang="ja-JP" sz="1200" b="0" strike="noStrike" spc="-1">
                <a:solidFill>
                  <a:srgbClr val="000000"/>
                </a:solidFill>
                <a:latin typeface="ＭＳ Ｐ明朝"/>
              </a:rPr>
              <a:t>改善（２３文字以内）</a:t>
            </a:r>
            <a:endParaRPr lang="en-US" sz="1200" b="0" strike="noStrike" spc="-1">
              <a:solidFill>
                <a:srgbClr val="000000"/>
              </a:solidFill>
              <a:latin typeface="Times New Roman"/>
            </a:endParaRPr>
          </a:p>
          <a:p>
            <a:pPr marL="12600">
              <a:lnSpc>
                <a:spcPts val="1199"/>
              </a:lnSpc>
              <a:spcBef>
                <a:spcPts val="1774"/>
              </a:spcBef>
            </a:pPr>
            <a:r>
              <a:rPr lang="ja-JP" sz="1100" b="0" strike="noStrike" spc="-1">
                <a:solidFill>
                  <a:srgbClr val="000000"/>
                </a:solidFill>
                <a:latin typeface="ＭＳ Ｐ明朝"/>
              </a:rPr>
              <a:t>②創意工夫の内容</a:t>
            </a:r>
            <a:endParaRPr lang="en-US" sz="1100" b="0" strike="noStrike" spc="-1">
              <a:solidFill>
                <a:srgbClr val="000000"/>
              </a:solidFill>
              <a:latin typeface="Times New Roman"/>
            </a:endParaRPr>
          </a:p>
        </p:txBody>
      </p:sp>
      <p:sp>
        <p:nvSpPr>
          <p:cNvPr id="77" name="CustomShape 4"/>
          <p:cNvSpPr/>
          <p:nvPr/>
        </p:nvSpPr>
        <p:spPr>
          <a:xfrm>
            <a:off x="1697040" y="3178080"/>
            <a:ext cx="1660680" cy="1843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449"/>
              </a:lnSpc>
            </a:pPr>
            <a:r>
              <a:rPr lang="ja-JP" sz="1400" b="0" strike="noStrike" spc="-1">
                <a:solidFill>
                  <a:srgbClr val="000000"/>
                </a:solidFill>
                <a:latin typeface="ＭＳ Ｐ明朝"/>
              </a:rPr>
              <a:t>背景、現状、問題点</a:t>
            </a:r>
            <a:endParaRPr lang="en-US" sz="1400" b="0" strike="noStrike" spc="-1">
              <a:solidFill>
                <a:srgbClr val="000000"/>
              </a:solidFill>
              <a:latin typeface="Times New Roman"/>
            </a:endParaRPr>
          </a:p>
        </p:txBody>
      </p:sp>
      <p:sp>
        <p:nvSpPr>
          <p:cNvPr id="78" name="CustomShape 5"/>
          <p:cNvSpPr/>
          <p:nvPr/>
        </p:nvSpPr>
        <p:spPr>
          <a:xfrm>
            <a:off x="3200400" y="4038480"/>
            <a:ext cx="3309840" cy="7963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indent="-11160">
              <a:lnSpc>
                <a:spcPts val="2061"/>
              </a:lnSpc>
            </a:pPr>
            <a:r>
              <a:rPr lang="ja-JP" sz="1600" b="0" strike="noStrike" spc="-1">
                <a:solidFill>
                  <a:srgbClr val="000000"/>
                </a:solidFill>
                <a:latin typeface="ＭＳ Ｐ明朝"/>
              </a:rPr>
              <a:t>改善前</a:t>
            </a:r>
            <a:r>
              <a:rPr lang="en-US" sz="1600" b="0" strike="noStrike" spc="-1">
                <a:solidFill>
                  <a:srgbClr val="000000"/>
                </a:solidFill>
                <a:latin typeface="ＭＳ Ｐ明朝"/>
              </a:rPr>
              <a:t>/</a:t>
            </a:r>
            <a:r>
              <a:rPr lang="ja-JP" sz="1600" b="0" strike="noStrike" spc="-1">
                <a:solidFill>
                  <a:srgbClr val="000000"/>
                </a:solidFill>
                <a:latin typeface="ＭＳ Ｐ明朝"/>
              </a:rPr>
              <a:t>後の違いが明確になるよう図や写真を使い、 具体的に、</a:t>
            </a:r>
            <a:endParaRPr lang="en-US" sz="1600" b="0" strike="noStrike" spc="-1">
              <a:solidFill>
                <a:srgbClr val="000000"/>
              </a:solidFill>
              <a:latin typeface="Times New Roman"/>
            </a:endParaRPr>
          </a:p>
          <a:p>
            <a:pPr marL="12600" indent="-11160">
              <a:lnSpc>
                <a:spcPts val="1672"/>
              </a:lnSpc>
              <a:spcBef>
                <a:spcPts val="473"/>
              </a:spcBef>
            </a:pPr>
            <a:r>
              <a:rPr lang="ja-JP" sz="1600" b="0" strike="noStrike" spc="-1">
                <a:solidFill>
                  <a:srgbClr val="000000"/>
                </a:solidFill>
                <a:latin typeface="ＭＳ Ｐ明朝"/>
              </a:rPr>
              <a:t>分かりやすく記載してください。</a:t>
            </a:r>
            <a:endParaRPr lang="en-US" sz="1600" b="0" strike="noStrike" spc="-1">
              <a:solidFill>
                <a:srgbClr val="000000"/>
              </a:solidFill>
              <a:latin typeface="Times New Roman"/>
            </a:endParaRPr>
          </a:p>
        </p:txBody>
      </p:sp>
      <p:sp>
        <p:nvSpPr>
          <p:cNvPr id="79" name="CustomShape 6"/>
          <p:cNvSpPr/>
          <p:nvPr/>
        </p:nvSpPr>
        <p:spPr>
          <a:xfrm>
            <a:off x="2001960" y="5257800"/>
            <a:ext cx="1228680" cy="4669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indent="44280">
              <a:lnSpc>
                <a:spcPts val="1837"/>
              </a:lnSpc>
            </a:pPr>
            <a:r>
              <a:rPr lang="ja-JP" sz="1400" b="0" strike="noStrike" spc="-1">
                <a:solidFill>
                  <a:srgbClr val="000000"/>
                </a:solidFill>
                <a:latin typeface="ＭＳ Ｐ明朝"/>
              </a:rPr>
              <a:t>解決のための創意工夫内容</a:t>
            </a:r>
            <a:endParaRPr lang="en-US" sz="1400" b="0" strike="noStrike" spc="-1">
              <a:solidFill>
                <a:srgbClr val="000000"/>
              </a:solidFill>
              <a:latin typeface="Times New Roman"/>
            </a:endParaRPr>
          </a:p>
        </p:txBody>
      </p:sp>
      <p:sp>
        <p:nvSpPr>
          <p:cNvPr id="80" name="CustomShape 7"/>
          <p:cNvSpPr/>
          <p:nvPr/>
        </p:nvSpPr>
        <p:spPr>
          <a:xfrm>
            <a:off x="803160" y="6921360"/>
            <a:ext cx="1208160" cy="1526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199"/>
              </a:lnSpc>
            </a:pPr>
            <a:r>
              <a:rPr lang="en-US" sz="1100" b="0" strike="noStrike" spc="-1">
                <a:solidFill>
                  <a:srgbClr val="000000"/>
                </a:solidFill>
                <a:latin typeface="ＭＳ Ｐ明朝"/>
              </a:rPr>
              <a:t>③</a:t>
            </a:r>
            <a:r>
              <a:rPr lang="ja-JP" sz="1100" b="0" strike="noStrike" spc="-1">
                <a:solidFill>
                  <a:srgbClr val="000000"/>
                </a:solidFill>
                <a:latin typeface="ＭＳ Ｐ明朝"/>
              </a:rPr>
              <a:t>創意工夫の実績</a:t>
            </a:r>
            <a:endParaRPr lang="en-US" sz="1100" b="0" strike="noStrike" spc="-1">
              <a:solidFill>
                <a:srgbClr val="000000"/>
              </a:solidFill>
              <a:latin typeface="Times New Roman"/>
            </a:endParaRPr>
          </a:p>
        </p:txBody>
      </p:sp>
      <p:sp>
        <p:nvSpPr>
          <p:cNvPr id="81" name="CustomShape 8"/>
          <p:cNvSpPr/>
          <p:nvPr/>
        </p:nvSpPr>
        <p:spPr>
          <a:xfrm>
            <a:off x="1720800" y="7442280"/>
            <a:ext cx="1735200" cy="4251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449"/>
              </a:lnSpc>
            </a:pPr>
            <a:r>
              <a:rPr lang="ja-JP" sz="1400" b="0" strike="noStrike" spc="-1">
                <a:solidFill>
                  <a:srgbClr val="000000"/>
                </a:solidFill>
                <a:latin typeface="ＭＳ Ｐ明朝"/>
              </a:rPr>
              <a:t>創意工夫活動による</a:t>
            </a:r>
            <a:endParaRPr lang="en-US" sz="1400" b="0" strike="noStrike" spc="-1">
              <a:solidFill>
                <a:srgbClr val="000000"/>
              </a:solidFill>
              <a:latin typeface="Times New Roman"/>
            </a:endParaRPr>
          </a:p>
          <a:p>
            <a:pPr marL="12600">
              <a:lnSpc>
                <a:spcPts val="1449"/>
              </a:lnSpc>
              <a:spcBef>
                <a:spcPts val="448"/>
              </a:spcBef>
            </a:pPr>
            <a:r>
              <a:rPr lang="ja-JP" sz="1400" b="0" strike="noStrike" spc="-1">
                <a:solidFill>
                  <a:srgbClr val="000000"/>
                </a:solidFill>
                <a:latin typeface="ＭＳ Ｐ明朝"/>
              </a:rPr>
              <a:t>実績、効果</a:t>
            </a:r>
            <a:endParaRPr lang="en-US" sz="1400" b="0" strike="noStrike" spc="-1">
              <a:solidFill>
                <a:srgbClr val="000000"/>
              </a:solidFill>
              <a:latin typeface="Times New Roman"/>
            </a:endParaRPr>
          </a:p>
        </p:txBody>
      </p:sp>
      <p:sp>
        <p:nvSpPr>
          <p:cNvPr id="82" name="CustomShape 9"/>
          <p:cNvSpPr/>
          <p:nvPr/>
        </p:nvSpPr>
        <p:spPr>
          <a:xfrm>
            <a:off x="3382920" y="8194680"/>
            <a:ext cx="3171960" cy="5238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indent="-11160">
              <a:lnSpc>
                <a:spcPts val="2061"/>
              </a:lnSpc>
            </a:pPr>
            <a:r>
              <a:rPr lang="ja-JP" sz="1600" b="0" strike="noStrike" spc="-1">
                <a:solidFill>
                  <a:srgbClr val="000000"/>
                </a:solidFill>
                <a:latin typeface="ＭＳ Ｐ明朝"/>
              </a:rPr>
              <a:t>作業の短縮時間、コスト削減等を極力数値化して記載してください。</a:t>
            </a:r>
            <a:endParaRPr lang="en-US" sz="1600" b="0" strike="noStrike" spc="-1">
              <a:solidFill>
                <a:srgbClr val="000000"/>
              </a:solidFill>
              <a:latin typeface="Times New Roman"/>
            </a:endParaRPr>
          </a:p>
        </p:txBody>
      </p:sp>
      <p:sp>
        <p:nvSpPr>
          <p:cNvPr id="83" name="CustomShape 10"/>
          <p:cNvSpPr/>
          <p:nvPr/>
        </p:nvSpPr>
        <p:spPr>
          <a:xfrm>
            <a:off x="2332080" y="9231480"/>
            <a:ext cx="3282840" cy="5238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indent="81000">
              <a:lnSpc>
                <a:spcPts val="2061"/>
              </a:lnSpc>
            </a:pPr>
            <a:r>
              <a:rPr lang="ja-JP" sz="1600" b="0" strike="noStrike" spc="-1">
                <a:solidFill>
                  <a:srgbClr val="000000"/>
                </a:solidFill>
                <a:latin typeface="ＭＳ Ｐ明朝"/>
              </a:rPr>
              <a:t>全体を通して、「       」の流れが明確になるように記載してください。</a:t>
            </a:r>
            <a:endParaRPr lang="en-US" sz="1600" b="0" strike="noStrike" spc="-1">
              <a:solidFill>
                <a:srgbClr val="000000"/>
              </a:solidFill>
              <a:latin typeface="Times New Roman"/>
            </a:endParaRPr>
          </a:p>
        </p:txBody>
      </p:sp>
      <p:sp>
        <p:nvSpPr>
          <p:cNvPr id="84" name="CustomShape 11"/>
          <p:cNvSpPr/>
          <p:nvPr/>
        </p:nvSpPr>
        <p:spPr>
          <a:xfrm>
            <a:off x="0" y="0"/>
            <a:ext cx="1440" cy="1440"/>
          </a:xfrm>
          <a:prstGeom prst="rect">
            <a:avLst/>
          </a:prstGeom>
          <a:solidFill>
            <a:srgbClr val="FFFFFF"/>
          </a:solidFill>
          <a:ln>
            <a:noFill/>
          </a:ln>
        </p:spPr>
        <p:style>
          <a:lnRef idx="0">
            <a:scrgbClr r="0" g="0" b="0"/>
          </a:lnRef>
          <a:fillRef idx="0">
            <a:scrgbClr r="0" g="0" b="0"/>
          </a:fillRef>
          <a:effectRef idx="0">
            <a:scrgbClr r="0" g="0" b="0"/>
          </a:effectRef>
          <a:fontRef idx="minor"/>
        </p:style>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5" name="Picture 2" descr="C:"/>
          <p:cNvPicPr/>
          <p:nvPr/>
        </p:nvPicPr>
        <p:blipFill>
          <a:blip r:embed="rId2"/>
          <a:stretch/>
        </p:blipFill>
        <p:spPr>
          <a:xfrm>
            <a:off x="1038240" y="770040"/>
            <a:ext cx="5477040" cy="374400"/>
          </a:xfrm>
          <a:prstGeom prst="rect">
            <a:avLst/>
          </a:prstGeom>
          <a:ln>
            <a:noFill/>
          </a:ln>
        </p:spPr>
      </p:pic>
      <p:pic>
        <p:nvPicPr>
          <p:cNvPr id="86" name="Picture 3" descr="C:"/>
          <p:cNvPicPr/>
          <p:nvPr/>
        </p:nvPicPr>
        <p:blipFill>
          <a:blip r:embed="rId3"/>
          <a:stretch/>
        </p:blipFill>
        <p:spPr>
          <a:xfrm>
            <a:off x="746280" y="1663560"/>
            <a:ext cx="6062400" cy="8296560"/>
          </a:xfrm>
          <a:prstGeom prst="rect">
            <a:avLst/>
          </a:prstGeom>
          <a:ln>
            <a:noFill/>
          </a:ln>
        </p:spPr>
      </p:pic>
      <p:sp>
        <p:nvSpPr>
          <p:cNvPr id="87" name="CustomShape 1"/>
          <p:cNvSpPr/>
          <p:nvPr/>
        </p:nvSpPr>
        <p:spPr>
          <a:xfrm>
            <a:off x="2355840" y="871560"/>
            <a:ext cx="2836800" cy="2127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672"/>
              </a:lnSpc>
            </a:pPr>
            <a:r>
              <a:rPr lang="ja-JP" sz="1600" b="0" strike="noStrike" spc="-1">
                <a:solidFill>
                  <a:srgbClr val="000000"/>
                </a:solidFill>
                <a:latin typeface="ＭＳ Ｐ明朝"/>
              </a:rPr>
              <a:t>調査書（２ページ目）作成の例</a:t>
            </a:r>
            <a:endParaRPr lang="en-US" sz="1600" b="0" strike="noStrike" spc="-1">
              <a:solidFill>
                <a:srgbClr val="000000"/>
              </a:solidFill>
              <a:latin typeface="Times New Roman"/>
            </a:endParaRPr>
          </a:p>
        </p:txBody>
      </p:sp>
      <p:sp>
        <p:nvSpPr>
          <p:cNvPr id="88" name="CustomShape 2"/>
          <p:cNvSpPr/>
          <p:nvPr/>
        </p:nvSpPr>
        <p:spPr>
          <a:xfrm>
            <a:off x="852480" y="1405080"/>
            <a:ext cx="1851120" cy="13032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a:noFill/>
          </a:ln>
        </p:spPr>
        <p:style>
          <a:lnRef idx="0">
            <a:scrgbClr r="0" g="0" b="0"/>
          </a:lnRef>
          <a:fillRef idx="0">
            <a:scrgbClr r="0" g="0" b="0"/>
          </a:fillRef>
          <a:effectRef idx="0">
            <a:scrgbClr r="0" g="0" b="0"/>
          </a:effectRef>
          <a:fontRef idx="minor"/>
        </p:style>
        <p:txBody>
          <a:bodyPr lIns="0" tIns="0" rIns="0" bIns="0"/>
          <a:lstStyle/>
          <a:p>
            <a:pPr marL="12600" indent="96840">
              <a:lnSpc>
                <a:spcPts val="1023"/>
              </a:lnSpc>
              <a:spcBef>
                <a:spcPts val="85"/>
              </a:spcBef>
            </a:pPr>
            <a:r>
              <a:rPr lang="ja-JP" sz="900" b="0" strike="noStrike" spc="-1">
                <a:solidFill>
                  <a:srgbClr val="000000"/>
                </a:solidFill>
                <a:latin typeface="ＭＳ Ｐ明朝"/>
              </a:rPr>
              <a:t>５． 創意工夫の内容について</a:t>
            </a:r>
            <a:endParaRPr lang="en-US" sz="900" b="0" strike="noStrike" spc="-1">
              <a:solidFill>
                <a:srgbClr val="000000"/>
              </a:solidFill>
              <a:latin typeface="Times New Roman"/>
            </a:endParaRPr>
          </a:p>
        </p:txBody>
      </p:sp>
      <p:sp>
        <p:nvSpPr>
          <p:cNvPr id="89" name="CustomShape 3"/>
          <p:cNvSpPr/>
          <p:nvPr/>
        </p:nvSpPr>
        <p:spPr>
          <a:xfrm>
            <a:off x="803160" y="1697040"/>
            <a:ext cx="676440" cy="1620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273"/>
              </a:lnSpc>
            </a:pPr>
            <a:r>
              <a:rPr lang="en-US" sz="1200" b="0" strike="noStrike" spc="-1">
                <a:solidFill>
                  <a:srgbClr val="000000"/>
                </a:solidFill>
                <a:latin typeface="ＭＳ Ｐ明朝"/>
              </a:rPr>
              <a:t>①</a:t>
            </a:r>
            <a:r>
              <a:rPr lang="ja-JP" sz="1200" b="0" strike="noStrike" spc="-1">
                <a:solidFill>
                  <a:srgbClr val="000000"/>
                </a:solidFill>
                <a:latin typeface="ＭＳ Ｐ明朝"/>
              </a:rPr>
              <a:t>業績名</a:t>
            </a:r>
            <a:endParaRPr lang="en-US" sz="1200" b="0" strike="noStrike" spc="-1">
              <a:solidFill>
                <a:srgbClr val="000000"/>
              </a:solidFill>
              <a:latin typeface="Times New Roman"/>
            </a:endParaRPr>
          </a:p>
        </p:txBody>
      </p:sp>
      <p:sp>
        <p:nvSpPr>
          <p:cNvPr id="90" name="CustomShape 4"/>
          <p:cNvSpPr/>
          <p:nvPr/>
        </p:nvSpPr>
        <p:spPr>
          <a:xfrm>
            <a:off x="2022480" y="1968480"/>
            <a:ext cx="1225440" cy="1638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287"/>
              </a:lnSpc>
            </a:pPr>
            <a:r>
              <a:rPr lang="en-US" sz="1200" b="0" strike="noStrike" spc="-1">
                <a:solidFill>
                  <a:srgbClr val="000000"/>
                </a:solidFill>
                <a:latin typeface="ＭＳ Ｐ明朝"/>
              </a:rPr>
              <a:t>○○</a:t>
            </a:r>
            <a:r>
              <a:rPr lang="ja-JP" sz="1200" b="0" strike="noStrike" spc="-1">
                <a:solidFill>
                  <a:srgbClr val="000000"/>
                </a:solidFill>
                <a:latin typeface="ＭＳ Ｐ明朝"/>
              </a:rPr>
              <a:t>装置の考案</a:t>
            </a:r>
            <a:endParaRPr lang="en-US" sz="1200" b="0" strike="noStrike" spc="-1">
              <a:solidFill>
                <a:srgbClr val="000000"/>
              </a:solidFill>
              <a:latin typeface="Times New Roman"/>
            </a:endParaRPr>
          </a:p>
        </p:txBody>
      </p:sp>
      <p:sp>
        <p:nvSpPr>
          <p:cNvPr id="91" name="CustomShape 5"/>
          <p:cNvSpPr/>
          <p:nvPr/>
        </p:nvSpPr>
        <p:spPr>
          <a:xfrm>
            <a:off x="803160" y="2362320"/>
            <a:ext cx="1214640" cy="1526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199"/>
              </a:lnSpc>
            </a:pPr>
            <a:r>
              <a:rPr lang="en-US" sz="1100" b="0" strike="noStrike" spc="-1">
                <a:solidFill>
                  <a:srgbClr val="000000"/>
                </a:solidFill>
                <a:latin typeface="ＭＳ Ｐ明朝"/>
              </a:rPr>
              <a:t>②</a:t>
            </a:r>
            <a:r>
              <a:rPr lang="ja-JP" sz="1100" b="0" strike="noStrike" spc="-1">
                <a:solidFill>
                  <a:srgbClr val="000000"/>
                </a:solidFill>
                <a:latin typeface="ＭＳ Ｐ明朝"/>
              </a:rPr>
              <a:t>創意工夫の内容</a:t>
            </a:r>
            <a:endParaRPr lang="en-US" sz="1100" b="0" strike="noStrike" spc="-1">
              <a:solidFill>
                <a:srgbClr val="000000"/>
              </a:solidFill>
              <a:latin typeface="Times New Roman"/>
            </a:endParaRPr>
          </a:p>
        </p:txBody>
      </p:sp>
      <p:sp>
        <p:nvSpPr>
          <p:cNvPr id="92" name="CustomShape 6"/>
          <p:cNvSpPr/>
          <p:nvPr/>
        </p:nvSpPr>
        <p:spPr>
          <a:xfrm>
            <a:off x="1074600" y="2940120"/>
            <a:ext cx="5383440" cy="4518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indent="-7920">
              <a:lnSpc>
                <a:spcPts val="998"/>
              </a:lnSpc>
            </a:pPr>
            <a:r>
              <a:rPr lang="en-US" sz="900" b="0" strike="noStrike" spc="-1">
                <a:solidFill>
                  <a:srgbClr val="000000"/>
                </a:solidFill>
                <a:latin typeface="ＭＳ Ｐ明朝"/>
              </a:rPr>
              <a:t>【</a:t>
            </a:r>
            <a:r>
              <a:rPr lang="ja-JP" sz="900" b="0" strike="noStrike" spc="-1">
                <a:solidFill>
                  <a:srgbClr val="000000"/>
                </a:solidFill>
                <a:latin typeface="ＭＳ Ｐ明朝"/>
              </a:rPr>
              <a:t>背景</a:t>
            </a:r>
            <a:r>
              <a:rPr lang="en-US" sz="900" b="0" strike="noStrike" spc="-1">
                <a:solidFill>
                  <a:srgbClr val="000000"/>
                </a:solidFill>
                <a:latin typeface="ＭＳ Ｐ明朝"/>
              </a:rPr>
              <a:t>】</a:t>
            </a:r>
            <a:endParaRPr lang="en-US" sz="900" b="0" strike="noStrike" spc="-1">
              <a:solidFill>
                <a:srgbClr val="000000"/>
              </a:solidFill>
              <a:latin typeface="Times New Roman"/>
            </a:endParaRPr>
          </a:p>
          <a:p>
            <a:pPr marL="12600" indent="-7920">
              <a:lnSpc>
                <a:spcPts val="1210"/>
              </a:lnSpc>
              <a:spcBef>
                <a:spcPts val="136"/>
              </a:spcBef>
            </a:pPr>
            <a:r>
              <a:rPr lang="en-US" sz="900" b="0" strike="noStrike" spc="-1">
                <a:solidFill>
                  <a:srgbClr val="000000"/>
                </a:solidFill>
                <a:latin typeface="ＭＳ Ｐ明朝"/>
              </a:rPr>
              <a:t>○○</a:t>
            </a:r>
            <a:r>
              <a:rPr lang="ja-JP" sz="900" b="0" strike="noStrike" spc="-1">
                <a:solidFill>
                  <a:srgbClr val="000000"/>
                </a:solidFill>
                <a:latin typeface="ＭＳ Ｐ明朝"/>
              </a:rPr>
              <a:t>工程では、 ○○コンベアのメンテナンスとして、 ○○作業を年２回の頻度で行うことになっているが、 当作業は</a:t>
            </a:r>
            <a:r>
              <a:rPr lang="en-US" sz="900" b="0" strike="noStrike" spc="-1">
                <a:solidFill>
                  <a:srgbClr val="000000"/>
                </a:solidFill>
                <a:latin typeface="ＭＳ Ｐ明朝"/>
              </a:rPr>
              <a:t>……</a:t>
            </a:r>
            <a:r>
              <a:rPr lang="ja-JP" sz="900" b="0" strike="noStrike" spc="-1">
                <a:solidFill>
                  <a:srgbClr val="000000"/>
                </a:solidFill>
                <a:latin typeface="ＭＳ Ｐ明朝"/>
              </a:rPr>
              <a:t>という過酷な環境のもとでの作業であり、 １ 回の作業に時間がかかっていることが課題となっている。</a:t>
            </a:r>
            <a:endParaRPr lang="en-US" sz="900" b="0" strike="noStrike" spc="-1">
              <a:solidFill>
                <a:srgbClr val="000000"/>
              </a:solidFill>
              <a:latin typeface="Times New Roman"/>
            </a:endParaRPr>
          </a:p>
        </p:txBody>
      </p:sp>
      <p:sp>
        <p:nvSpPr>
          <p:cNvPr id="93" name="CustomShape 7"/>
          <p:cNvSpPr/>
          <p:nvPr/>
        </p:nvSpPr>
        <p:spPr>
          <a:xfrm>
            <a:off x="1077840" y="3778200"/>
            <a:ext cx="2844720" cy="2916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indent="-11160">
              <a:lnSpc>
                <a:spcPts val="998"/>
              </a:lnSpc>
            </a:pPr>
            <a:r>
              <a:rPr lang="en-US" sz="900" b="0" strike="noStrike" spc="-1">
                <a:solidFill>
                  <a:srgbClr val="000000"/>
                </a:solidFill>
                <a:latin typeface="ＭＳ Ｐ明朝"/>
              </a:rPr>
              <a:t>【</a:t>
            </a:r>
            <a:r>
              <a:rPr lang="ja-JP" sz="900" b="0" strike="noStrike" spc="-1">
                <a:solidFill>
                  <a:srgbClr val="000000"/>
                </a:solidFill>
                <a:latin typeface="ＭＳ Ｐ明朝"/>
              </a:rPr>
              <a:t>考案点</a:t>
            </a:r>
            <a:r>
              <a:rPr lang="en-US" sz="900" b="0" strike="noStrike" spc="-1">
                <a:solidFill>
                  <a:srgbClr val="000000"/>
                </a:solidFill>
                <a:latin typeface="ＭＳ Ｐ明朝"/>
              </a:rPr>
              <a:t>】</a:t>
            </a:r>
            <a:endParaRPr lang="en-US" sz="900" b="0" strike="noStrike" spc="-1">
              <a:solidFill>
                <a:srgbClr val="000000"/>
              </a:solidFill>
              <a:latin typeface="Times New Roman"/>
            </a:endParaRPr>
          </a:p>
          <a:p>
            <a:pPr marL="12600" indent="-11160">
              <a:lnSpc>
                <a:spcPts val="998"/>
              </a:lnSpc>
              <a:spcBef>
                <a:spcPts val="298"/>
              </a:spcBef>
            </a:pPr>
            <a:r>
              <a:rPr lang="en-US" sz="900" b="0" strike="noStrike" spc="-1">
                <a:solidFill>
                  <a:srgbClr val="000000"/>
                </a:solidFill>
                <a:latin typeface="ＭＳ Ｐ明朝"/>
              </a:rPr>
              <a:t>○○</a:t>
            </a:r>
            <a:r>
              <a:rPr lang="ja-JP" sz="900" b="0" strike="noStrike" spc="-1">
                <a:solidFill>
                  <a:srgbClr val="000000"/>
                </a:solidFill>
                <a:latin typeface="ＭＳ Ｐ明朝"/>
              </a:rPr>
              <a:t>と○○を組み合わせて○○装置を考案した。</a:t>
            </a:r>
            <a:endParaRPr lang="en-US" sz="900" b="0" strike="noStrike" spc="-1">
              <a:solidFill>
                <a:srgbClr val="000000"/>
              </a:solidFill>
              <a:latin typeface="Times New Roman"/>
            </a:endParaRPr>
          </a:p>
        </p:txBody>
      </p:sp>
      <p:sp>
        <p:nvSpPr>
          <p:cNvPr id="94" name="CustomShape 8"/>
          <p:cNvSpPr/>
          <p:nvPr/>
        </p:nvSpPr>
        <p:spPr>
          <a:xfrm>
            <a:off x="1068480" y="4114800"/>
            <a:ext cx="1817640" cy="6120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indent="-7920">
              <a:lnSpc>
                <a:spcPts val="998"/>
              </a:lnSpc>
            </a:pPr>
            <a:r>
              <a:rPr lang="en-US" sz="900" b="0" strike="noStrike" spc="-1">
                <a:solidFill>
                  <a:srgbClr val="000000"/>
                </a:solidFill>
                <a:latin typeface="ＭＳ Ｐ明朝"/>
              </a:rPr>
              <a:t>〈</a:t>
            </a:r>
            <a:r>
              <a:rPr lang="ja-JP" sz="900" b="0" strike="noStrike" spc="-1">
                <a:solidFill>
                  <a:srgbClr val="000000"/>
                </a:solidFill>
                <a:latin typeface="ＭＳ Ｐ明朝"/>
              </a:rPr>
              <a:t>考案の３つのポイント</a:t>
            </a:r>
            <a:r>
              <a:rPr lang="en-US" sz="900" b="0" strike="noStrike" spc="-1">
                <a:solidFill>
                  <a:srgbClr val="000000"/>
                </a:solidFill>
                <a:latin typeface="ＭＳ Ｐ明朝"/>
              </a:rPr>
              <a:t>〉</a:t>
            </a:r>
            <a:endParaRPr lang="en-US" sz="900" b="0" strike="noStrike" spc="-1">
              <a:solidFill>
                <a:srgbClr val="000000"/>
              </a:solidFill>
              <a:latin typeface="Times New Roman"/>
            </a:endParaRPr>
          </a:p>
          <a:p>
            <a:pPr marL="12600" indent="-7920">
              <a:lnSpc>
                <a:spcPts val="998"/>
              </a:lnSpc>
              <a:spcBef>
                <a:spcPts val="298"/>
              </a:spcBef>
            </a:pPr>
            <a:r>
              <a:rPr lang="en-US" sz="900" b="0" strike="noStrike" spc="-1">
                <a:solidFill>
                  <a:srgbClr val="000000"/>
                </a:solidFill>
                <a:latin typeface="ＭＳ Ｐ明朝"/>
              </a:rPr>
              <a:t>①………</a:t>
            </a:r>
            <a:r>
              <a:rPr lang="ja-JP" sz="900" b="0" strike="noStrike" spc="-1">
                <a:solidFill>
                  <a:srgbClr val="000000"/>
                </a:solidFill>
                <a:latin typeface="ＭＳ Ｐ明朝"/>
              </a:rPr>
              <a:t>が簡単にできる。</a:t>
            </a:r>
            <a:endParaRPr lang="en-US" sz="900" b="0" strike="noStrike" spc="-1">
              <a:solidFill>
                <a:srgbClr val="000000"/>
              </a:solidFill>
              <a:latin typeface="Times New Roman"/>
            </a:endParaRPr>
          </a:p>
          <a:p>
            <a:pPr marL="12600" indent="-7920">
              <a:lnSpc>
                <a:spcPts val="1261"/>
              </a:lnSpc>
            </a:pPr>
            <a:r>
              <a:rPr lang="ja-JP" sz="900" b="0" strike="noStrike" spc="-1">
                <a:solidFill>
                  <a:srgbClr val="000000"/>
                </a:solidFill>
                <a:latin typeface="ＭＳ Ｐ明朝"/>
              </a:rPr>
              <a:t>②</a:t>
            </a:r>
            <a:r>
              <a:rPr lang="en-US" sz="900" b="0" strike="noStrike" spc="-1">
                <a:solidFill>
                  <a:srgbClr val="000000"/>
                </a:solidFill>
                <a:latin typeface="ＭＳ Ｐ明朝"/>
              </a:rPr>
              <a:t>………</a:t>
            </a:r>
            <a:r>
              <a:rPr lang="ja-JP" sz="900" b="0" strike="noStrike" spc="-1">
                <a:solidFill>
                  <a:srgbClr val="000000"/>
                </a:solidFill>
                <a:latin typeface="ＭＳ Ｐ明朝"/>
              </a:rPr>
              <a:t>の設定が容易にできる。③</a:t>
            </a:r>
            <a:r>
              <a:rPr lang="en-US" sz="900" b="0" strike="noStrike" spc="-1">
                <a:solidFill>
                  <a:srgbClr val="000000"/>
                </a:solidFill>
                <a:latin typeface="ＭＳ Ｐ明朝"/>
              </a:rPr>
              <a:t>………</a:t>
            </a:r>
            <a:r>
              <a:rPr lang="ja-JP" sz="900" b="0" strike="noStrike" spc="-1">
                <a:solidFill>
                  <a:srgbClr val="000000"/>
                </a:solidFill>
                <a:latin typeface="ＭＳ Ｐ明朝"/>
              </a:rPr>
              <a:t>が同時に可能である。</a:t>
            </a:r>
            <a:endParaRPr lang="en-US" sz="900" b="0" strike="noStrike" spc="-1">
              <a:solidFill>
                <a:srgbClr val="000000"/>
              </a:solidFill>
              <a:latin typeface="Times New Roman"/>
            </a:endParaRPr>
          </a:p>
        </p:txBody>
      </p:sp>
      <p:sp>
        <p:nvSpPr>
          <p:cNvPr id="95" name="CustomShape 9"/>
          <p:cNvSpPr/>
          <p:nvPr/>
        </p:nvSpPr>
        <p:spPr>
          <a:xfrm>
            <a:off x="4686480" y="4294080"/>
            <a:ext cx="1820520" cy="3272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287"/>
              </a:lnSpc>
            </a:pPr>
            <a:r>
              <a:rPr lang="en-US" sz="1000" b="0" strike="noStrike" spc="-1">
                <a:solidFill>
                  <a:srgbClr val="000000"/>
                </a:solidFill>
                <a:latin typeface="ＭＳ Ｐ明朝"/>
              </a:rPr>
              <a:t>○○</a:t>
            </a:r>
            <a:r>
              <a:rPr lang="ja-JP" sz="1000" b="0" strike="noStrike" spc="-1">
                <a:solidFill>
                  <a:srgbClr val="000000"/>
                </a:solidFill>
                <a:latin typeface="ＭＳ Ｐ明朝"/>
              </a:rPr>
              <a:t>と○○の組み合わせで、○○が可能になった</a:t>
            </a:r>
            <a:endParaRPr lang="en-US" sz="1000" b="0" strike="noStrike" spc="-1">
              <a:solidFill>
                <a:srgbClr val="000000"/>
              </a:solidFill>
              <a:latin typeface="Times New Roman"/>
            </a:endParaRPr>
          </a:p>
        </p:txBody>
      </p:sp>
      <p:sp>
        <p:nvSpPr>
          <p:cNvPr id="96" name="CustomShape 10"/>
          <p:cNvSpPr/>
          <p:nvPr/>
        </p:nvSpPr>
        <p:spPr>
          <a:xfrm>
            <a:off x="3882960" y="4844880"/>
            <a:ext cx="1627200" cy="141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111"/>
              </a:lnSpc>
            </a:pPr>
            <a:r>
              <a:rPr lang="ja-JP" sz="1000" b="0" strike="noStrike" spc="-1">
                <a:solidFill>
                  <a:srgbClr val="000000"/>
                </a:solidFill>
                <a:latin typeface="ＭＳ Ｐ明朝"/>
              </a:rPr>
              <a:t>改善後の写真または図案</a:t>
            </a:r>
            <a:endParaRPr lang="en-US" sz="1000" b="0" strike="noStrike" spc="-1">
              <a:solidFill>
                <a:srgbClr val="000000"/>
              </a:solidFill>
              <a:latin typeface="Times New Roman"/>
            </a:endParaRPr>
          </a:p>
        </p:txBody>
      </p:sp>
      <p:sp>
        <p:nvSpPr>
          <p:cNvPr id="97" name="CustomShape 11"/>
          <p:cNvSpPr/>
          <p:nvPr/>
        </p:nvSpPr>
        <p:spPr>
          <a:xfrm>
            <a:off x="1514520" y="5400720"/>
            <a:ext cx="1630440" cy="141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111"/>
              </a:lnSpc>
            </a:pPr>
            <a:r>
              <a:rPr lang="ja-JP" sz="1000" b="0" strike="noStrike" spc="-1">
                <a:solidFill>
                  <a:srgbClr val="000000"/>
                </a:solidFill>
                <a:latin typeface="ＭＳ Ｐ明朝"/>
              </a:rPr>
              <a:t>改善前の写真または図案</a:t>
            </a:r>
            <a:endParaRPr lang="en-US" sz="1000" b="0" strike="noStrike" spc="-1">
              <a:solidFill>
                <a:srgbClr val="000000"/>
              </a:solidFill>
              <a:latin typeface="Times New Roman"/>
            </a:endParaRPr>
          </a:p>
        </p:txBody>
      </p:sp>
      <p:sp>
        <p:nvSpPr>
          <p:cNvPr id="98" name="CustomShape 12"/>
          <p:cNvSpPr/>
          <p:nvPr/>
        </p:nvSpPr>
        <p:spPr>
          <a:xfrm>
            <a:off x="803160" y="6921360"/>
            <a:ext cx="1208160" cy="1526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199"/>
              </a:lnSpc>
            </a:pPr>
            <a:r>
              <a:rPr lang="en-US" sz="1100" b="0" strike="noStrike" spc="-1">
                <a:solidFill>
                  <a:srgbClr val="000000"/>
                </a:solidFill>
                <a:latin typeface="ＭＳ Ｐ明朝"/>
              </a:rPr>
              <a:t>③</a:t>
            </a:r>
            <a:r>
              <a:rPr lang="ja-JP" sz="1100" b="0" strike="noStrike" spc="-1">
                <a:solidFill>
                  <a:srgbClr val="000000"/>
                </a:solidFill>
                <a:latin typeface="ＭＳ Ｐ明朝"/>
              </a:rPr>
              <a:t>創意工夫の実績</a:t>
            </a:r>
            <a:endParaRPr lang="en-US" sz="1100" b="0" strike="noStrike" spc="-1">
              <a:solidFill>
                <a:srgbClr val="000000"/>
              </a:solidFill>
              <a:latin typeface="Times New Roman"/>
            </a:endParaRPr>
          </a:p>
        </p:txBody>
      </p:sp>
      <p:sp>
        <p:nvSpPr>
          <p:cNvPr id="99" name="CustomShape 13"/>
          <p:cNvSpPr/>
          <p:nvPr/>
        </p:nvSpPr>
        <p:spPr>
          <a:xfrm>
            <a:off x="1081080" y="7442280"/>
            <a:ext cx="3051360" cy="2916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998"/>
              </a:lnSpc>
            </a:pPr>
            <a:r>
              <a:rPr lang="en-US" sz="900" b="0" strike="noStrike" spc="-1">
                <a:solidFill>
                  <a:srgbClr val="000000"/>
                </a:solidFill>
                <a:latin typeface="ＭＳ Ｐ明朝"/>
              </a:rPr>
              <a:t>【</a:t>
            </a:r>
            <a:r>
              <a:rPr lang="ja-JP" sz="900" b="0" strike="noStrike" spc="-1">
                <a:solidFill>
                  <a:srgbClr val="000000"/>
                </a:solidFill>
                <a:latin typeface="ＭＳ Ｐ明朝"/>
              </a:rPr>
              <a:t>改善前</a:t>
            </a:r>
            <a:r>
              <a:rPr lang="en-US" sz="900" b="0" strike="noStrike" spc="-1">
                <a:solidFill>
                  <a:srgbClr val="000000"/>
                </a:solidFill>
                <a:latin typeface="ＭＳ Ｐ明朝"/>
              </a:rPr>
              <a:t>】</a:t>
            </a:r>
            <a:r>
              <a:rPr lang="ja-JP" sz="900" b="0" strike="noStrike" spc="-1">
                <a:solidFill>
                  <a:srgbClr val="000000"/>
                </a:solidFill>
                <a:latin typeface="ＭＳ Ｐ明朝"/>
              </a:rPr>
              <a:t>手作業による作業時間</a:t>
            </a:r>
            <a:endParaRPr lang="en-US" sz="900" b="0" strike="noStrike" spc="-1">
              <a:solidFill>
                <a:srgbClr val="000000"/>
              </a:solidFill>
              <a:latin typeface="Times New Roman"/>
            </a:endParaRPr>
          </a:p>
          <a:p>
            <a:pPr marL="12600">
              <a:lnSpc>
                <a:spcPts val="998"/>
              </a:lnSpc>
              <a:spcBef>
                <a:spcPts val="298"/>
              </a:spcBef>
            </a:pPr>
            <a:r>
              <a:rPr lang="ja-JP" sz="900" b="0" strike="noStrike" spc="-1">
                <a:solidFill>
                  <a:srgbClr val="000000"/>
                </a:solidFill>
                <a:latin typeface="ＭＳ Ｐ明朝"/>
              </a:rPr>
              <a:t>○分✕○箇所✕２回／年＝○○時間／年</a:t>
            </a:r>
            <a:r>
              <a:rPr lang="en-US" sz="900" b="0" strike="noStrike" spc="-1">
                <a:solidFill>
                  <a:srgbClr val="000000"/>
                </a:solidFill>
                <a:latin typeface="ＭＳ Ｐ明朝"/>
              </a:rPr>
              <a:t>………</a:t>
            </a:r>
            <a:r>
              <a:rPr lang="ja-JP" sz="900" b="0" strike="noStrike" spc="-1">
                <a:solidFill>
                  <a:srgbClr val="000000"/>
                </a:solidFill>
                <a:latin typeface="ＭＳ Ｐ明朝"/>
              </a:rPr>
              <a:t>（１）</a:t>
            </a:r>
            <a:endParaRPr lang="en-US" sz="900" b="0" strike="noStrike" spc="-1">
              <a:solidFill>
                <a:srgbClr val="000000"/>
              </a:solidFill>
              <a:latin typeface="Times New Roman"/>
            </a:endParaRPr>
          </a:p>
        </p:txBody>
      </p:sp>
      <p:sp>
        <p:nvSpPr>
          <p:cNvPr id="100" name="CustomShape 14"/>
          <p:cNvSpPr/>
          <p:nvPr/>
        </p:nvSpPr>
        <p:spPr>
          <a:xfrm>
            <a:off x="1081080" y="7945560"/>
            <a:ext cx="3051360" cy="2916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998"/>
              </a:lnSpc>
            </a:pPr>
            <a:r>
              <a:rPr lang="en-US" sz="900" b="0" strike="noStrike" spc="-1">
                <a:solidFill>
                  <a:srgbClr val="000000"/>
                </a:solidFill>
                <a:latin typeface="ＭＳ Ｐ明朝"/>
              </a:rPr>
              <a:t>【</a:t>
            </a:r>
            <a:r>
              <a:rPr lang="ja-JP" sz="900" b="0" strike="noStrike" spc="-1">
                <a:solidFill>
                  <a:srgbClr val="000000"/>
                </a:solidFill>
                <a:latin typeface="ＭＳ Ｐ明朝"/>
              </a:rPr>
              <a:t>改善後</a:t>
            </a:r>
            <a:r>
              <a:rPr lang="en-US" sz="900" b="0" strike="noStrike" spc="-1">
                <a:solidFill>
                  <a:srgbClr val="000000"/>
                </a:solidFill>
                <a:latin typeface="ＭＳ Ｐ明朝"/>
              </a:rPr>
              <a:t>】○○</a:t>
            </a:r>
            <a:r>
              <a:rPr lang="ja-JP" sz="900" b="0" strike="noStrike" spc="-1">
                <a:solidFill>
                  <a:srgbClr val="000000"/>
                </a:solidFill>
                <a:latin typeface="ＭＳ Ｐ明朝"/>
              </a:rPr>
              <a:t>装置を使用した場合の作業時間</a:t>
            </a:r>
            <a:endParaRPr lang="en-US" sz="900" b="0" strike="noStrike" spc="-1">
              <a:solidFill>
                <a:srgbClr val="000000"/>
              </a:solidFill>
              <a:latin typeface="Times New Roman"/>
            </a:endParaRPr>
          </a:p>
          <a:p>
            <a:pPr marL="12600">
              <a:lnSpc>
                <a:spcPts val="998"/>
              </a:lnSpc>
              <a:spcBef>
                <a:spcPts val="298"/>
              </a:spcBef>
            </a:pPr>
            <a:r>
              <a:rPr lang="ja-JP" sz="900" b="0" strike="noStrike" spc="-1">
                <a:solidFill>
                  <a:srgbClr val="000000"/>
                </a:solidFill>
                <a:latin typeface="ＭＳ Ｐ明朝"/>
              </a:rPr>
              <a:t>○分✕○箇所✕２回／年＝○○時間／年</a:t>
            </a:r>
            <a:r>
              <a:rPr lang="en-US" sz="900" b="0" strike="noStrike" spc="-1">
                <a:solidFill>
                  <a:srgbClr val="000000"/>
                </a:solidFill>
                <a:latin typeface="ＭＳ Ｐ明朝"/>
              </a:rPr>
              <a:t>………</a:t>
            </a:r>
            <a:r>
              <a:rPr lang="ja-JP" sz="900" b="0" strike="noStrike" spc="-1">
                <a:solidFill>
                  <a:srgbClr val="000000"/>
                </a:solidFill>
                <a:latin typeface="ＭＳ Ｐ明朝"/>
              </a:rPr>
              <a:t>（２）</a:t>
            </a:r>
            <a:endParaRPr lang="en-US" sz="900" b="0" strike="noStrike" spc="-1">
              <a:solidFill>
                <a:srgbClr val="000000"/>
              </a:solidFill>
              <a:latin typeface="Times New Roman"/>
            </a:endParaRPr>
          </a:p>
        </p:txBody>
      </p:sp>
      <p:sp>
        <p:nvSpPr>
          <p:cNvPr id="101" name="CustomShape 15"/>
          <p:cNvSpPr/>
          <p:nvPr/>
        </p:nvSpPr>
        <p:spPr>
          <a:xfrm>
            <a:off x="3668760" y="8448840"/>
            <a:ext cx="1977840" cy="1270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998"/>
              </a:lnSpc>
            </a:pPr>
            <a:r>
              <a:rPr lang="ja-JP" sz="900" b="0" strike="noStrike" spc="-1">
                <a:solidFill>
                  <a:srgbClr val="000000"/>
                </a:solidFill>
                <a:latin typeface="ＭＳ Ｐ明朝"/>
              </a:rPr>
              <a:t>（１）－（２）＝○○時間／年の短縮</a:t>
            </a:r>
            <a:endParaRPr lang="en-US" sz="900" b="0" strike="noStrike" spc="-1">
              <a:solidFill>
                <a:srgbClr val="000000"/>
              </a:solidFill>
              <a:latin typeface="Times New Roman"/>
            </a:endParaRPr>
          </a:p>
        </p:txBody>
      </p:sp>
      <p:sp>
        <p:nvSpPr>
          <p:cNvPr id="102" name="CustomShape 16"/>
          <p:cNvSpPr/>
          <p:nvPr/>
        </p:nvSpPr>
        <p:spPr>
          <a:xfrm>
            <a:off x="1090440" y="8783640"/>
            <a:ext cx="3502080" cy="2916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998"/>
              </a:lnSpc>
            </a:pPr>
            <a:r>
              <a:rPr lang="ja-JP" sz="900" b="0" strike="noStrike" spc="-1">
                <a:solidFill>
                  <a:srgbClr val="000000"/>
                </a:solidFill>
                <a:latin typeface="ＭＳ Ｐ明朝"/>
              </a:rPr>
              <a:t>・金額効果／年</a:t>
            </a:r>
            <a:endParaRPr lang="en-US" sz="900" b="0" strike="noStrike" spc="-1">
              <a:solidFill>
                <a:srgbClr val="000000"/>
              </a:solidFill>
              <a:latin typeface="Times New Roman"/>
            </a:endParaRPr>
          </a:p>
          <a:p>
            <a:pPr marL="12600">
              <a:lnSpc>
                <a:spcPts val="998"/>
              </a:lnSpc>
              <a:spcBef>
                <a:spcPts val="298"/>
              </a:spcBef>
            </a:pPr>
            <a:r>
              <a:rPr lang="ja-JP" sz="900" b="0" strike="noStrike" spc="-1">
                <a:solidFill>
                  <a:srgbClr val="000000"/>
                </a:solidFill>
                <a:latin typeface="ＭＳ Ｐ明朝"/>
              </a:rPr>
              <a:t>（（</a:t>
            </a:r>
            <a:r>
              <a:rPr lang="en-US" sz="900" b="0" strike="noStrike" spc="-1">
                <a:solidFill>
                  <a:srgbClr val="000000"/>
                </a:solidFill>
                <a:latin typeface="ＭＳ Ｐ明朝"/>
              </a:rPr>
              <a:t>1</a:t>
            </a:r>
            <a:r>
              <a:rPr lang="ja-JP" sz="900" b="0" strike="noStrike" spc="-1">
                <a:solidFill>
                  <a:srgbClr val="000000"/>
                </a:solidFill>
                <a:latin typeface="ＭＳ Ｐ明朝"/>
              </a:rPr>
              <a:t>）－（</a:t>
            </a:r>
            <a:r>
              <a:rPr lang="en-US" sz="900" b="0" strike="noStrike" spc="-1">
                <a:solidFill>
                  <a:srgbClr val="000000"/>
                </a:solidFill>
                <a:latin typeface="ＭＳ Ｐ明朝"/>
              </a:rPr>
              <a:t>2</a:t>
            </a:r>
            <a:r>
              <a:rPr lang="ja-JP" sz="900" b="0" strike="noStrike" spc="-1">
                <a:solidFill>
                  <a:srgbClr val="000000"/>
                </a:solidFill>
                <a:latin typeface="ＭＳ Ｐ明朝"/>
              </a:rPr>
              <a:t>）） ✕ 人件費○○円－改善費用○○円＝○○円</a:t>
            </a:r>
            <a:endParaRPr lang="en-US" sz="900" b="0" strike="noStrike" spc="-1">
              <a:solidFill>
                <a:srgbClr val="000000"/>
              </a:solidFill>
              <a:latin typeface="Times New Roman"/>
            </a:endParaRPr>
          </a:p>
        </p:txBody>
      </p:sp>
      <p:sp>
        <p:nvSpPr>
          <p:cNvPr id="103" name="CustomShape 17"/>
          <p:cNvSpPr/>
          <p:nvPr/>
        </p:nvSpPr>
        <p:spPr>
          <a:xfrm>
            <a:off x="1090440" y="9286920"/>
            <a:ext cx="3751560" cy="2916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998"/>
              </a:lnSpc>
            </a:pPr>
            <a:r>
              <a:rPr lang="ja-JP" sz="900" b="0" strike="noStrike" spc="-1">
                <a:solidFill>
                  <a:srgbClr val="000000"/>
                </a:solidFill>
                <a:latin typeface="ＭＳ Ｐ明朝"/>
              </a:rPr>
              <a:t>・その他の効果</a:t>
            </a:r>
            <a:endParaRPr lang="en-US" sz="900" b="0" strike="noStrike" spc="-1">
              <a:solidFill>
                <a:srgbClr val="000000"/>
              </a:solidFill>
              <a:latin typeface="Times New Roman"/>
            </a:endParaRPr>
          </a:p>
          <a:p>
            <a:pPr marL="12600">
              <a:lnSpc>
                <a:spcPts val="998"/>
              </a:lnSpc>
              <a:spcBef>
                <a:spcPts val="298"/>
              </a:spcBef>
            </a:pPr>
            <a:r>
              <a:rPr lang="ja-JP" sz="900" b="0" strike="noStrike" spc="-1">
                <a:solidFill>
                  <a:srgbClr val="000000"/>
                </a:solidFill>
                <a:latin typeface="ＭＳ Ｐ明朝"/>
              </a:rPr>
              <a:t>今回の改善により、</a:t>
            </a:r>
            <a:r>
              <a:rPr lang="en-US" sz="900" b="0" strike="noStrike" spc="-1">
                <a:solidFill>
                  <a:srgbClr val="000000"/>
                </a:solidFill>
                <a:latin typeface="ＭＳ Ｐ明朝"/>
              </a:rPr>
              <a:t>………</a:t>
            </a:r>
            <a:r>
              <a:rPr lang="ja-JP" sz="900" b="0" strike="noStrike" spc="-1">
                <a:solidFill>
                  <a:srgbClr val="000000"/>
                </a:solidFill>
                <a:latin typeface="ＭＳ Ｐ明朝"/>
              </a:rPr>
              <a:t>の点で作業負担が大きく軽減された。</a:t>
            </a:r>
            <a:endParaRPr lang="en-US" sz="900" b="0" strike="noStrike" spc="-1">
              <a:solidFill>
                <a:srgbClr val="000000"/>
              </a:solidFill>
              <a:latin typeface="Times New Roman"/>
            </a:endParaRPr>
          </a:p>
        </p:txBody>
      </p:sp>
      <p:sp>
        <p:nvSpPr>
          <p:cNvPr id="104" name="CustomShape 18"/>
          <p:cNvSpPr/>
          <p:nvPr/>
        </p:nvSpPr>
        <p:spPr>
          <a:xfrm>
            <a:off x="0" y="0"/>
            <a:ext cx="1440" cy="1440"/>
          </a:xfrm>
          <a:prstGeom prst="rect">
            <a:avLst/>
          </a:prstGeom>
          <a:solidFill>
            <a:srgbClr val="FFFFFF"/>
          </a:solidFill>
          <a:ln>
            <a:noFill/>
          </a:ln>
        </p:spPr>
        <p:style>
          <a:lnRef idx="0">
            <a:scrgbClr r="0" g="0" b="0"/>
          </a:lnRef>
          <a:fillRef idx="0">
            <a:scrgbClr r="0" g="0" b="0"/>
          </a:fillRef>
          <a:effectRef idx="0">
            <a:scrgbClr r="0" g="0" b="0"/>
          </a:effectRef>
          <a:fontRef idx="minor"/>
        </p:style>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516</TotalTime>
  <Words>801</Words>
  <Application>Microsoft Office PowerPoint</Application>
  <PresentationFormat>ユーザー設定</PresentationFormat>
  <Paragraphs>69</Paragraphs>
  <Slides>3</Slides>
  <Notes>0</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Office Theme</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庄山 昌志</dc:creator>
  <cp:lastModifiedBy>mieken</cp:lastModifiedBy>
  <cp:revision>9</cp:revision>
  <cp:lastPrinted>2019-05-31T12:02:16Z</cp:lastPrinted>
  <dcterms:modified xsi:type="dcterms:W3CDTF">2019-06-05T05:41:23Z</dcterms:modified>
  <dc:language>ja-JP</dc:language>
</cp:coreProperties>
</file>