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6858000" cy="9906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984">
          <p15:clr>
            <a:srgbClr val="A4A3A4"/>
          </p15:clr>
        </p15:guide>
        <p15:guide id="2" orient="horz" pos="4617">
          <p15:clr>
            <a:srgbClr val="A4A3A4"/>
          </p15:clr>
        </p15:guide>
        <p15:guide id="3" pos="2160">
          <p15:clr>
            <a:srgbClr val="A4A3A4"/>
          </p15:clr>
        </p15:guide>
        <p15:guide id="4" pos="3339">
          <p15:clr>
            <a:srgbClr val="A4A3A4"/>
          </p15:clr>
        </p15:guide>
        <p15:guide id="5" pos="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66"/>
    <a:srgbClr val="242472"/>
    <a:srgbClr val="FF2F05"/>
    <a:srgbClr val="E2A2FC"/>
    <a:srgbClr val="000000"/>
    <a:srgbClr val="008000"/>
    <a:srgbClr val="663300"/>
    <a:srgbClr val="CC99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19" autoAdjust="0"/>
    <p:restoredTop sz="99411" autoAdjust="0"/>
  </p:normalViewPr>
  <p:slideViewPr>
    <p:cSldViewPr>
      <p:cViewPr>
        <p:scale>
          <a:sx n="103" d="100"/>
          <a:sy n="103" d="100"/>
        </p:scale>
        <p:origin x="-1626" y="1248"/>
      </p:cViewPr>
      <p:guideLst>
        <p:guide orient="horz" pos="2984"/>
        <p:guide orient="horz" pos="5433"/>
        <p:guide pos="2160"/>
        <p:guide pos="3339"/>
        <p:guide pos="1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6" rIns="91389" bIns="4569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1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6" rIns="91389" bIns="4569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9150" y="739775"/>
            <a:ext cx="25590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1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6" rIns="91389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6" rIns="91389" bIns="4569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6" rIns="91389" bIns="4569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F43567-9F41-4FCA-B23C-34EEA86768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4798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D1234-5811-475A-84BB-9BCA149367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5572F-E5FB-450D-BE0D-FE0E8F40DD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C2783-15D0-4C0F-9774-2C7C76CA3E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C548-E811-4B12-8D73-1AC8E11C50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001C1-BC0B-4B8A-8B9B-1D3C3DFC45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CFA22-DFCE-461B-B29B-30BCFEA3E7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9DF08-080A-4FA5-8043-49D1990B8C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6F179-21DD-49A5-9B69-F6E959CF7B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34131-7AEA-4D2A-A0BB-8D58A41C63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966F6-633D-4612-AF95-4801B19863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FA02C-B478-4907-A609-9947DA79D5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88ABAB-8FF6-41F0-95D4-3C86FAB0F8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2656" y="1208584"/>
            <a:ext cx="6308583" cy="1872208"/>
          </a:xfrm>
        </p:spPr>
        <p:txBody>
          <a:bodyPr/>
          <a:lstStyle/>
          <a:p>
            <a:r>
              <a:rPr lang="ja-JP" altLang="en-US" sz="40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参加申込書</a:t>
            </a:r>
            <a:r>
              <a:rPr lang="en-US" altLang="ja-JP" sz="40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lang="en-US" altLang="ja-JP" sz="4000" dirty="0" smtClean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4000" dirty="0">
                <a:solidFill>
                  <a:schemeClr val="tx1"/>
                </a:solidFill>
              </a:rPr>
              <a:t/>
            </a:r>
            <a:br>
              <a:rPr lang="ja-JP" altLang="en-US" sz="4000" dirty="0">
                <a:solidFill>
                  <a:schemeClr val="tx1"/>
                </a:solidFill>
              </a:rPr>
            </a:br>
            <a:r>
              <a:rPr lang="ja-JP" altLang="en-US" sz="2400" dirty="0">
                <a:solidFill>
                  <a:schemeClr val="tx1"/>
                </a:solidFill>
              </a:rPr>
              <a:t>サンプル試食会「第３回三重県フェア（商談会）</a:t>
            </a:r>
            <a:r>
              <a:rPr lang="ja-JP" altLang="en-US" sz="2400" dirty="0" smtClean="0">
                <a:solidFill>
                  <a:schemeClr val="tx1"/>
                </a:solidFill>
              </a:rPr>
              <a:t>」</a:t>
            </a:r>
            <a:r>
              <a:rPr lang="en-US" altLang="ja-JP" sz="2400" dirty="0" smtClean="0">
                <a:solidFill>
                  <a:schemeClr val="tx1"/>
                </a:solidFill>
              </a:rPr>
              <a:t/>
            </a:r>
            <a:br>
              <a:rPr lang="en-US" altLang="ja-JP" sz="2400" dirty="0" smtClean="0">
                <a:solidFill>
                  <a:schemeClr val="tx1"/>
                </a:solidFill>
              </a:rPr>
            </a:br>
            <a:r>
              <a:rPr lang="ja-JP" altLang="en-US" sz="2400" dirty="0" smtClean="0">
                <a:solidFill>
                  <a:schemeClr val="tx1"/>
                </a:solidFill>
              </a:rPr>
              <a:t>出品</a:t>
            </a:r>
            <a:r>
              <a:rPr lang="ja-JP" altLang="en-US" sz="2400" dirty="0">
                <a:solidFill>
                  <a:schemeClr val="tx1"/>
                </a:solidFill>
              </a:rPr>
              <a:t>募集</a:t>
            </a:r>
            <a:r>
              <a:rPr lang="ja-JP" altLang="en-US" sz="2400" dirty="0" smtClean="0">
                <a:solidFill>
                  <a:schemeClr val="tx1"/>
                </a:solidFill>
              </a:rPr>
              <a:t>説明会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0648" y="632520"/>
            <a:ext cx="6480720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FAX</a:t>
            </a:r>
            <a:r>
              <a:rPr kumimoji="1" lang="ja-JP" altLang="en-US" sz="2000" dirty="0" smtClean="0"/>
              <a:t>　</a:t>
            </a:r>
            <a:r>
              <a:rPr kumimoji="1" lang="en-US" altLang="ja-JP" sz="2000" dirty="0" smtClean="0"/>
              <a:t>059-224-3024   </a:t>
            </a:r>
            <a:r>
              <a:rPr kumimoji="1" lang="ja-JP" altLang="en-US" sz="2000" dirty="0" smtClean="0"/>
              <a:t>三重県営業本部担当課　</a:t>
            </a:r>
            <a:r>
              <a:rPr lang="ja-JP" altLang="en-US" sz="2000" dirty="0" smtClean="0"/>
              <a:t>髙島</a:t>
            </a:r>
            <a:r>
              <a:rPr kumimoji="1" lang="ja-JP" altLang="en-US" sz="2000" dirty="0" smtClean="0"/>
              <a:t>あて</a:t>
            </a:r>
            <a:endParaRPr kumimoji="1" lang="ja-JP" altLang="en-US" sz="20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86715"/>
              </p:ext>
            </p:extLst>
          </p:nvPr>
        </p:nvGraphicFramePr>
        <p:xfrm>
          <a:off x="404664" y="4808984"/>
          <a:ext cx="6192688" cy="3232368"/>
        </p:xfrm>
        <a:graphic>
          <a:graphicData uri="http://schemas.openxmlformats.org/drawingml/2006/table">
            <a:tbl>
              <a:tblPr/>
              <a:tblGrid>
                <a:gridCol w="1165320"/>
                <a:gridCol w="5027368"/>
              </a:tblGrid>
              <a:tr h="57606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/>
                        <a:t>事業者名</a:t>
                      </a:r>
                      <a:endParaRPr kumimoji="1" lang="ja-JP" altLang="en-US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参加者名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/>
                        <a:t>区分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農産物　　水産物　　加工品　　その他（　　　　　）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/>
                        <a:t>出品希望県産品</a:t>
                      </a:r>
                      <a:r>
                        <a:rPr kumimoji="1" lang="en-US" altLang="ja-JP" sz="1400" dirty="0" smtClean="0"/>
                        <a:t>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rowSpan="2"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/>
                        <a:t>連絡先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電話</a:t>
                      </a:r>
                      <a:r>
                        <a:rPr kumimoji="1" lang="en-US" altLang="ja-JP" dirty="0" smtClean="0"/>
                        <a:t>                              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/>
                        <a:t>メール　　　　　　　　　　　＠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404664" y="437693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≪参加者情報≫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4704" y="3289265"/>
            <a:ext cx="51845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開</a:t>
            </a:r>
            <a:r>
              <a:rPr kumimoji="1" lang="en-US" altLang="ja-JP" sz="2000" dirty="0" smtClean="0"/>
              <a:t>  </a:t>
            </a:r>
            <a:r>
              <a:rPr kumimoji="1" lang="ja-JP" altLang="en-US" sz="2000" dirty="0" smtClean="0"/>
              <a:t>催</a:t>
            </a:r>
            <a:r>
              <a:rPr kumimoji="1" lang="en-US" altLang="ja-JP" sz="2000" dirty="0" smtClean="0"/>
              <a:t>  </a:t>
            </a:r>
            <a:r>
              <a:rPr kumimoji="1" lang="ja-JP" altLang="en-US" sz="2000" dirty="0" smtClean="0"/>
              <a:t>日　　平成２９年７月２１日（金）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時　　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　間</a:t>
            </a:r>
            <a:r>
              <a:rPr kumimoji="1" lang="ja-JP" altLang="en-US" sz="2000" dirty="0" smtClean="0"/>
              <a:t>　　午後１時３０分から午後３時まで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会　　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　場　　三重県合同ビル　</a:t>
            </a:r>
            <a:r>
              <a:rPr lang="en-US" altLang="ja-JP" sz="2000" dirty="0" smtClean="0"/>
              <a:t>G</a:t>
            </a:r>
            <a:r>
              <a:rPr lang="ja-JP" altLang="en-US" sz="2000" dirty="0" smtClean="0"/>
              <a:t>４０１会議室</a:t>
            </a:r>
            <a:endParaRPr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0648" y="12846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申込期限　７月１４日（金）まで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4664" y="8049344"/>
            <a:ext cx="61206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　</a:t>
            </a:r>
            <a:r>
              <a:rPr kumimoji="1" lang="en-US" altLang="ja-JP" sz="1400" dirty="0" smtClean="0"/>
              <a:t>※ </a:t>
            </a:r>
            <a:r>
              <a:rPr kumimoji="1" lang="ja-JP" altLang="en-US" sz="1400" dirty="0" smtClean="0"/>
              <a:t>正式な出品申込では</a:t>
            </a:r>
            <a:r>
              <a:rPr lang="ja-JP" altLang="en-US" sz="1400" dirty="0"/>
              <a:t>ありません。参考情報として取扱います。</a:t>
            </a:r>
            <a:endParaRPr kumimoji="1" lang="en-US" altLang="ja-JP" sz="1400" dirty="0" smtClean="0"/>
          </a:p>
          <a:p>
            <a:r>
              <a:rPr kumimoji="1" lang="ja-JP" altLang="en-US" dirty="0" smtClean="0"/>
              <a:t>電子メールで申込をされる場合</a:t>
            </a:r>
            <a:endParaRPr kumimoji="1" lang="en-US" altLang="ja-JP" dirty="0" smtClean="0"/>
          </a:p>
          <a:p>
            <a:r>
              <a:rPr lang="ja-JP" altLang="ja-JP" dirty="0"/>
              <a:t>　</a:t>
            </a:r>
            <a:r>
              <a:rPr lang="ja-JP" altLang="en-US" dirty="0" smtClean="0"/>
              <a:t>件名を「サンプル試食会説明会」としてください。</a:t>
            </a:r>
            <a:endParaRPr lang="en-US" altLang="ja-JP" dirty="0" smtClean="0"/>
          </a:p>
          <a:p>
            <a:r>
              <a:rPr kumimoji="1" lang="ja-JP" altLang="ja-JP" dirty="0"/>
              <a:t>　</a:t>
            </a:r>
            <a:r>
              <a:rPr kumimoji="1" lang="ja-JP" altLang="en-US" dirty="0" smtClean="0"/>
              <a:t>本文には、上記の参加者情報を記載してください。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889062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5866</TotalTime>
  <Words>24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参加申込書  サンプル試食会「第３回三重県フェア（商談会）」 出品募集説明会</vt:lpstr>
    </vt:vector>
  </TitlesOfParts>
  <Company>株式会社ぐるなび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tanaka.ta</dc:creator>
  <cp:lastModifiedBy>test</cp:lastModifiedBy>
  <cp:revision>447</cp:revision>
  <cp:lastPrinted>2017-06-14T03:02:26Z</cp:lastPrinted>
  <dcterms:created xsi:type="dcterms:W3CDTF">2009-12-18T07:25:10Z</dcterms:created>
  <dcterms:modified xsi:type="dcterms:W3CDTF">2017-06-16T06:01:01Z</dcterms:modified>
</cp:coreProperties>
</file>