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68" r:id="rId2"/>
    <p:sldId id="269" r:id="rId3"/>
    <p:sldId id="270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4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0" autoAdjust="0"/>
  </p:normalViewPr>
  <p:slideViewPr>
    <p:cSldViewPr>
      <p:cViewPr varScale="1">
        <p:scale>
          <a:sx n="48" d="100"/>
          <a:sy n="48" d="100"/>
        </p:scale>
        <p:origin x="-2364" y="-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375" cy="4973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1"/>
            <a:ext cx="2950374" cy="4973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CACE268-2968-423E-BDD2-920D107858E6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812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20985"/>
            <a:ext cx="5446723" cy="4473102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73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107FBA6-42B3-42A7-94A7-52C026E7C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915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背景データ（地図挿入枠なし・汎用タイプ・</a:t>
            </a:r>
            <a:r>
              <a:rPr kumimoji="1" lang="en-US" altLang="ja-JP" dirty="0" smtClean="0"/>
              <a:t>JPEG</a:t>
            </a:r>
            <a:r>
              <a:rPr kumimoji="1" lang="ja-JP" altLang="en-US" dirty="0" smtClean="0"/>
              <a:t>形式）修正後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293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ヨコ地図</a:t>
            </a:r>
            <a:r>
              <a:rPr kumimoji="1" lang="en-US" altLang="ja-JP" dirty="0" err="1" smtClean="0"/>
              <a:t>ver</a:t>
            </a:r>
            <a:r>
              <a:rPr kumimoji="1" lang="ja-JP" altLang="en-US" dirty="0" smtClean="0"/>
              <a:t>（字体：「小塚明朝」または「</a:t>
            </a:r>
            <a:r>
              <a:rPr kumimoji="1" lang="en-US" altLang="ja-JP" dirty="0" smtClean="0"/>
              <a:t>HGS</a:t>
            </a:r>
            <a:r>
              <a:rPr kumimoji="1" lang="ja-JP" altLang="en-US" dirty="0" smtClean="0"/>
              <a:t>明朝</a:t>
            </a:r>
            <a:r>
              <a:rPr kumimoji="1" lang="en-US" altLang="ja-JP" dirty="0" smtClean="0"/>
              <a:t>E</a:t>
            </a:r>
            <a:r>
              <a:rPr kumimoji="1" lang="ja-JP" altLang="en-US" dirty="0" smtClean="0"/>
              <a:t>」、英字：「</a:t>
            </a:r>
            <a:r>
              <a:rPr kumimoji="1" lang="en-US" altLang="ja-JP" dirty="0" smtClean="0"/>
              <a:t>Century</a:t>
            </a:r>
            <a:r>
              <a:rPr kumimoji="1" lang="ja-JP" altLang="en-US" dirty="0" smtClean="0"/>
              <a:t>」または「</a:t>
            </a:r>
            <a:r>
              <a:rPr kumimoji="1" lang="en-US" altLang="ja-JP" dirty="0" smtClean="0"/>
              <a:t>HGS</a:t>
            </a:r>
            <a:r>
              <a:rPr kumimoji="1" lang="ja-JP" altLang="en-US" dirty="0" smtClean="0"/>
              <a:t>明朝</a:t>
            </a:r>
            <a:r>
              <a:rPr kumimoji="1" lang="en-US" altLang="ja-JP" dirty="0" smtClean="0"/>
              <a:t>E</a:t>
            </a:r>
            <a:r>
              <a:rPr kumimoji="1" lang="ja-JP" altLang="en-US" dirty="0" smtClean="0"/>
              <a:t>」）修正後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32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タテ地図</a:t>
            </a:r>
            <a:r>
              <a:rPr kumimoji="1" lang="en-US" altLang="ja-JP" dirty="0" smtClean="0"/>
              <a:t>ver.</a:t>
            </a:r>
            <a:r>
              <a:rPr kumimoji="1" lang="ja-JP" altLang="en-US" dirty="0" smtClean="0"/>
              <a:t> （字体：「小塚明朝」または「</a:t>
            </a:r>
            <a:r>
              <a:rPr kumimoji="1" lang="en-US" altLang="ja-JP" dirty="0" smtClean="0"/>
              <a:t>HGS</a:t>
            </a:r>
            <a:r>
              <a:rPr kumimoji="1" lang="ja-JP" altLang="en-US" dirty="0" smtClean="0"/>
              <a:t>明朝</a:t>
            </a:r>
            <a:r>
              <a:rPr kumimoji="1" lang="en-US" altLang="ja-JP" dirty="0" smtClean="0"/>
              <a:t>E</a:t>
            </a:r>
            <a:r>
              <a:rPr kumimoji="1" lang="ja-JP" altLang="en-US" dirty="0" smtClean="0"/>
              <a:t>」、英字：「</a:t>
            </a:r>
            <a:r>
              <a:rPr kumimoji="1" lang="en-US" altLang="ja-JP" dirty="0" smtClean="0"/>
              <a:t>Century</a:t>
            </a:r>
            <a:r>
              <a:rPr kumimoji="1" lang="ja-JP" altLang="en-US" dirty="0" smtClean="0"/>
              <a:t>」または「</a:t>
            </a:r>
            <a:r>
              <a:rPr kumimoji="1" lang="en-US" altLang="ja-JP" dirty="0" smtClean="0"/>
              <a:t>HGS</a:t>
            </a:r>
            <a:r>
              <a:rPr kumimoji="1" lang="ja-JP" altLang="en-US" dirty="0" smtClean="0"/>
              <a:t>明朝</a:t>
            </a:r>
            <a:r>
              <a:rPr kumimoji="1" lang="en-US" altLang="ja-JP" dirty="0" smtClean="0"/>
              <a:t>E</a:t>
            </a:r>
            <a:r>
              <a:rPr kumimoji="1" lang="ja-JP" altLang="en-US" dirty="0" smtClean="0"/>
              <a:t>」）修正後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3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10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76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94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7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44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6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6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19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52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90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59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89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7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098" y="7602420"/>
            <a:ext cx="1926253" cy="152753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4005064" y="898193"/>
            <a:ext cx="25679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地震が発生した場合、津波が来る恐れがあります。従業員の誘導に従い、●●●●●●まで徒歩で逃げましょう</a:t>
            </a:r>
            <a:r>
              <a:rPr lang="ja-JP" altLang="en-US" sz="13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！</a:t>
            </a:r>
            <a:endParaRPr lang="ja-JP" altLang="en-US" sz="1300" dirty="0">
              <a:solidFill>
                <a:schemeClr val="bg1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07260" y="1712640"/>
            <a:ext cx="28341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If an earthquake occurs, fear of tsunami might also </a:t>
            </a:r>
            <a:r>
              <a:rPr lang="en-US" altLang="ja-JP" sz="1100" dirty="0" smtClean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occur. Escape </a:t>
            </a:r>
            <a:r>
              <a:rPr lang="en-US" altLang="ja-JP" sz="1100" dirty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to ______ on foot, following the instructions of the staff.</a:t>
            </a:r>
            <a:endParaRPr kumimoji="1" lang="ja-JP" altLang="en-US" sz="1100" dirty="0">
              <a:solidFill>
                <a:schemeClr val="bg1"/>
              </a:solidFill>
              <a:latin typeface="Century" panose="02040604050505020304" pitchFamily="18" charset="0"/>
              <a:ea typeface="HGS明朝E" panose="020209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8640" y="6897216"/>
            <a:ext cx="22322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①横断歩道を渡り、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50m</a:t>
            </a:r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直進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Cross the crosswalk and go straight about 50m.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20887" y="6897216"/>
            <a:ext cx="198021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②国道の反対側へ渡る</a:t>
            </a:r>
            <a:endParaRPr lang="en-US" altLang="ja-JP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Cross the national road.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53136" y="6897216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③</a:t>
            </a:r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左手の坂道を上る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Go up the slope on the left side.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00761" y="7608208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当館から</a:t>
            </a:r>
            <a:r>
              <a:rPr lang="ja-JP" altLang="en-US" sz="1200" dirty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徒歩約●分で●●●●●●に到着します。慌てずに避難しましょう</a:t>
            </a:r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。</a:t>
            </a:r>
            <a:endParaRPr lang="ja-JP" altLang="en-US" sz="1200" dirty="0">
              <a:latin typeface="HGS明朝E" panose="02020900000000000000" pitchFamily="18" charset="-128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8756" y="9129464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④林道の階段を上る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Climb the stairs in the forest road.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20888" y="9129464"/>
            <a:ext cx="19051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⑤避難場所到着</a:t>
            </a:r>
            <a:endParaRPr lang="en-US" altLang="ja-JP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You are now in the</a:t>
            </a:r>
            <a:r>
              <a:rPr lang="ja-JP" altLang="en-US" sz="11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evacuation area.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25144" y="8405676"/>
            <a:ext cx="1842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It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takes __ 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minutes by foot from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here to 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______ .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Don’t panic and evacuate calmly.</a:t>
            </a:r>
            <a:endParaRPr kumimoji="1" lang="ja-JP" altLang="en-US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60649" y="2648744"/>
            <a:ext cx="6336704" cy="2592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aseline="-25000" dirty="0"/>
              <a:t>避難経路地図</a:t>
            </a:r>
            <a:endParaRPr kumimoji="1" lang="ja-JP" altLang="en-US" baseline="-25000" dirty="0"/>
          </a:p>
        </p:txBody>
      </p:sp>
      <p:sp>
        <p:nvSpPr>
          <p:cNvPr id="3" name="正方形/長方形 2"/>
          <p:cNvSpPr/>
          <p:nvPr/>
        </p:nvSpPr>
        <p:spPr>
          <a:xfrm>
            <a:off x="260649" y="5385049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写真①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6892" y="5385049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写真②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4653136" y="5385048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写真③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60649" y="7617786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写真④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477756" y="7617297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写真⑤</a:t>
            </a:r>
            <a:endParaRPr kumimoji="1" lang="en-US" altLang="ja-JP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0648" y="1784648"/>
            <a:ext cx="33123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宿泊</a:t>
            </a:r>
            <a:r>
              <a:rPr lang="ja-JP" altLang="en-US" sz="2800" dirty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施設名</a:t>
            </a:r>
            <a:r>
              <a:rPr lang="ja-JP" altLang="en-US" sz="1200" dirty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（小塚</a:t>
            </a:r>
            <a:r>
              <a:rPr lang="ja-JP" altLang="en-US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明朝</a:t>
            </a:r>
            <a:r>
              <a:rPr lang="en-US" altLang="ja-JP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28pt</a:t>
            </a:r>
            <a:r>
              <a:rPr lang="ja-JP" altLang="en-US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）</a:t>
            </a:r>
            <a:endParaRPr lang="ja-JP" altLang="en-US" sz="2800" dirty="0">
              <a:solidFill>
                <a:srgbClr val="864247"/>
              </a:solidFill>
              <a:latin typeface="小塚明朝 Pr6N H" pitchFamily="18" charset="-128"/>
              <a:ea typeface="小塚明朝 Pr6N H" pitchFamily="18" charset="-128"/>
            </a:endParaRPr>
          </a:p>
          <a:p>
            <a:r>
              <a:rPr lang="en-US" altLang="ja-JP" dirty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Name in </a:t>
            </a:r>
            <a:r>
              <a:rPr lang="en-US" altLang="ja-JP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English</a:t>
            </a:r>
            <a:r>
              <a:rPr lang="ja-JP" altLang="en-US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（小塚明朝</a:t>
            </a:r>
            <a:r>
              <a:rPr lang="en-US" altLang="ja-JP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12pt</a:t>
            </a:r>
            <a:r>
              <a:rPr lang="ja-JP" altLang="en-US" sz="12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）</a:t>
            </a:r>
            <a:endParaRPr kumimoji="1" lang="ja-JP" altLang="en-US" dirty="0">
              <a:solidFill>
                <a:srgbClr val="864247"/>
              </a:solidFill>
              <a:latin typeface="小塚明朝 Pr6N H" pitchFamily="18" charset="-128"/>
              <a:ea typeface="小塚明朝 Pr6N H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9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268" y="7571552"/>
            <a:ext cx="1770084" cy="1542010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827268" y="7608208"/>
            <a:ext cx="1770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当館から</a:t>
            </a:r>
            <a:r>
              <a:rPr lang="ja-JP" altLang="en-US" sz="1200" dirty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徒歩約●分</a:t>
            </a:r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で●</a:t>
            </a:r>
            <a:r>
              <a:rPr lang="ja-JP" altLang="en-US" sz="1200" dirty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●●●</a:t>
            </a:r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●</a:t>
            </a:r>
            <a:r>
              <a:rPr lang="ja-JP" altLang="en-US" sz="1200" dirty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●</a:t>
            </a:r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に</a:t>
            </a:r>
            <a:r>
              <a:rPr lang="ja-JP" altLang="en-US" sz="1200" dirty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到着します。慌てずに避難しましょう</a:t>
            </a:r>
            <a:r>
              <a:rPr lang="ja-JP" altLang="en-US" sz="1200" dirty="0" smtClean="0">
                <a:latin typeface="HGS明朝E" panose="02020900000000000000" pitchFamily="18" charset="-128"/>
                <a:ea typeface="HGS明朝E" panose="02020900000000000000" pitchFamily="18" charset="-128"/>
                <a:cs typeface="メイリオ" panose="020B0604030504040204" pitchFamily="50" charset="-128"/>
              </a:rPr>
              <a:t>。</a:t>
            </a:r>
            <a:endParaRPr lang="ja-JP" altLang="en-US" sz="1200" dirty="0">
              <a:latin typeface="HGS明朝E" panose="02020900000000000000" pitchFamily="18" charset="-128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0648" y="1784648"/>
            <a:ext cx="33123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宿泊施設名</a:t>
            </a:r>
          </a:p>
          <a:p>
            <a:r>
              <a:rPr lang="en-US" altLang="ja-JP" dirty="0" smtClean="0">
                <a:solidFill>
                  <a:srgbClr val="864247"/>
                </a:solidFill>
                <a:latin typeface="小塚明朝 Pr6N H" pitchFamily="18" charset="-128"/>
                <a:ea typeface="小塚明朝 Pr6N H" pitchFamily="18" charset="-128"/>
              </a:rPr>
              <a:t>Name in English</a:t>
            </a:r>
            <a:endParaRPr kumimoji="1" lang="ja-JP" altLang="en-US" dirty="0">
              <a:solidFill>
                <a:srgbClr val="864247"/>
              </a:solidFill>
              <a:latin typeface="小塚明朝 Pr6N H" pitchFamily="18" charset="-128"/>
              <a:ea typeface="小塚明朝 Pr6N H" pitchFamily="18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 rot="16200000">
            <a:off x="-1702382" y="4628964"/>
            <a:ext cx="6408712" cy="2592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aseline="-25000" dirty="0"/>
              <a:t>避難経路地図</a:t>
            </a:r>
            <a:endParaRPr kumimoji="1" lang="ja-JP" altLang="en-US" baseline="-25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24944" y="4304928"/>
            <a:ext cx="19023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①横断歩道を渡り、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　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50m</a:t>
            </a:r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直進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lang="en-US" altLang="ja-JP" sz="105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Cross the</a:t>
            </a:r>
            <a:r>
              <a:rPr lang="ja-JP" altLang="en-US" sz="105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 </a:t>
            </a:r>
            <a:r>
              <a:rPr lang="en-US" altLang="ja-JP" sz="105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crosswalk and go straight  about 50m.</a:t>
            </a:r>
            <a:endParaRPr kumimoji="1" lang="ja-JP" altLang="en-US" sz="105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64170" y="4304928"/>
            <a:ext cx="18331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②国道の反対側へ渡る</a:t>
            </a:r>
            <a:endParaRPr lang="en-US" altLang="ja-JP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Cross the national road.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05703" y="6836461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③</a:t>
            </a:r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左手の坂道を上る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Go up the slope on the left side.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867744" y="6836461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④林道の階段を上る</a:t>
            </a:r>
            <a:endParaRPr lang="en-US" altLang="ja-JP" sz="1200" dirty="0" smtClean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Climb the stairs in the forest road.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942133" y="9121874"/>
            <a:ext cx="17692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⑤避難場所到着</a:t>
            </a:r>
            <a:endParaRPr lang="en-US" altLang="ja-JP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You are now in the</a:t>
            </a:r>
            <a:r>
              <a:rPr lang="ja-JP" altLang="en-US" sz="11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1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evacuation area.</a:t>
            </a:r>
            <a:endParaRPr kumimoji="1" lang="ja-JP" altLang="en-US" sz="11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955912" y="271901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写真①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4828120" y="271901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写真②</a:t>
            </a:r>
            <a:endParaRPr kumimoji="1" lang="en-US" altLang="ja-JP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2942133" y="5241032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写真③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4828120" y="523929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写真④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942133" y="7543547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写真⑤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005064" y="898193"/>
            <a:ext cx="25679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地震が発生した場合、津波が来る恐れがあります。従業員の誘導に従い、●●●●●●まで徒歩で逃げましょう</a:t>
            </a:r>
            <a:r>
              <a:rPr lang="ja-JP" altLang="en-US" sz="13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！</a:t>
            </a:r>
            <a:endParaRPr lang="ja-JP" altLang="en-US" sz="1300" dirty="0">
              <a:solidFill>
                <a:schemeClr val="bg1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907260" y="1712640"/>
            <a:ext cx="28341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If an earthquake occurs, fear of tsunami might also </a:t>
            </a:r>
            <a:r>
              <a:rPr lang="en-US" altLang="ja-JP" sz="1100" dirty="0" smtClean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occur. Escape </a:t>
            </a:r>
            <a:r>
              <a:rPr lang="en-US" altLang="ja-JP" sz="1100" dirty="0">
                <a:solidFill>
                  <a:schemeClr val="bg1"/>
                </a:solidFill>
                <a:latin typeface="Century" panose="02040604050505020304" pitchFamily="18" charset="0"/>
                <a:ea typeface="HGS明朝E" panose="02020900000000000000" pitchFamily="18" charset="-128"/>
              </a:rPr>
              <a:t>to ______ on foot, following the instructions of the staff.</a:t>
            </a:r>
            <a:endParaRPr kumimoji="1" lang="ja-JP" altLang="en-US" sz="1100" dirty="0">
              <a:solidFill>
                <a:schemeClr val="bg1"/>
              </a:solidFill>
              <a:latin typeface="Century" panose="02040604050505020304" pitchFamily="18" charset="0"/>
              <a:ea typeface="HGS明朝E" panose="02020900000000000000" pitchFamily="18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27268" y="8405676"/>
            <a:ext cx="1770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It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takes __ 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minutes by foot from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here to </a:t>
            </a:r>
            <a:r>
              <a:rPr lang="en-US" altLang="ja-JP" sz="1200" dirty="0" smtClean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______ . </a:t>
            </a:r>
            <a:r>
              <a:rPr lang="en-US" altLang="ja-JP" sz="1200" dirty="0">
                <a:latin typeface="Century" panose="02040604050505020304" pitchFamily="18" charset="0"/>
                <a:ea typeface="HGS明朝E" panose="02020900000000000000" pitchFamily="18" charset="-128"/>
                <a:cs typeface="メイリオ" panose="020B0604030504040204" pitchFamily="50" charset="-128"/>
              </a:rPr>
              <a:t>Don’t panic and evacuate calmly.</a:t>
            </a:r>
            <a:endParaRPr kumimoji="1" lang="ja-JP" altLang="en-US" sz="1200" dirty="0">
              <a:latin typeface="Century" panose="02040604050505020304" pitchFamily="18" charset="0"/>
              <a:ea typeface="HGS明朝E" panose="020209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085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Words>437</Words>
  <Application>Microsoft Office PowerPoint</Application>
  <PresentationFormat>A4 210 x 297 mm</PresentationFormat>
  <Paragraphs>51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三重県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○○ホテル津波避難マップ 　 Hotel ○○ Tsunami evacuation map</dc:title>
  <dc:creator>三重県</dc:creator>
  <cp:lastModifiedBy>mieken</cp:lastModifiedBy>
  <cp:revision>61</cp:revision>
  <cp:lastPrinted>2016-01-06T02:43:08Z</cp:lastPrinted>
  <dcterms:created xsi:type="dcterms:W3CDTF">2015-08-20T02:59:29Z</dcterms:created>
  <dcterms:modified xsi:type="dcterms:W3CDTF">2016-03-20T01:05:23Z</dcterms:modified>
</cp:coreProperties>
</file>